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100"/>
    <a:srgbClr val="32B322"/>
    <a:srgbClr val="8BE833"/>
    <a:srgbClr val="98A0E8"/>
    <a:srgbClr val="241C89"/>
    <a:srgbClr val="550040"/>
    <a:srgbClr val="010000"/>
    <a:srgbClr val="03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5" autoAdjust="0"/>
    <p:restoredTop sz="99341" autoAdjust="0"/>
  </p:normalViewPr>
  <p:slideViewPr>
    <p:cSldViewPr snapToGrid="0" snapToObjects="1">
      <p:cViewPr>
        <p:scale>
          <a:sx n="100" d="100"/>
          <a:sy n="100" d="100"/>
        </p:scale>
        <p:origin x="-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3691-CDE6-D74E-A57F-EA0526F37C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0A13-4C2E-5A43-BFB8-5997E21E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opthepressur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00200"/>
            <a:ext cx="8737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000" b="1" dirty="0" smtClean="0">
                <a:solidFill>
                  <a:srgbClr val="3DB100"/>
                </a:solidFill>
                <a:latin typeface="Arial"/>
                <a:cs typeface="Arial"/>
              </a:rPr>
              <a:t>Five simple steps to prevent and treat pressure ulcers</a:t>
            </a:r>
            <a:endParaRPr lang="en-US" sz="7000" b="1" dirty="0">
              <a:solidFill>
                <a:srgbClr val="3DB1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362"/>
            <a:ext cx="9144000" cy="612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3885" y="6386899"/>
            <a:ext cx="235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B100"/>
                </a:solidFill>
                <a:latin typeface="Arial"/>
                <a:cs typeface="Arial"/>
              </a:rPr>
              <a:t>© NHS Midlands and East 2012</a:t>
            </a:r>
            <a:endParaRPr lang="en-US" sz="1200" dirty="0">
              <a:solidFill>
                <a:srgbClr val="3DB1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814"/>
          <a:stretch>
            <a:fillRect/>
          </a:stretch>
        </p:blipFill>
        <p:spPr>
          <a:xfrm>
            <a:off x="0" y="1016000"/>
            <a:ext cx="9152307" cy="468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641"/>
          <a:stretch>
            <a:fillRect/>
          </a:stretch>
        </p:blipFill>
        <p:spPr>
          <a:xfrm>
            <a:off x="15875" y="1016000"/>
            <a:ext cx="9144000" cy="467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625"/>
          <a:stretch>
            <a:fillRect/>
          </a:stretch>
        </p:blipFill>
        <p:spPr>
          <a:xfrm>
            <a:off x="12700" y="1007884"/>
            <a:ext cx="9159876" cy="468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890"/>
          <a:stretch>
            <a:fillRect/>
          </a:stretch>
        </p:blipFill>
        <p:spPr>
          <a:xfrm>
            <a:off x="15876" y="1016000"/>
            <a:ext cx="9143999" cy="466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819"/>
          <a:stretch>
            <a:fillRect/>
          </a:stretch>
        </p:blipFill>
        <p:spPr>
          <a:xfrm>
            <a:off x="15876" y="1003300"/>
            <a:ext cx="9144000" cy="468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34362"/>
            <a:ext cx="9144000" cy="612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3885" y="6386899"/>
            <a:ext cx="235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B100"/>
                </a:solidFill>
                <a:latin typeface="Arial"/>
                <a:cs typeface="Arial"/>
              </a:rPr>
              <a:t>© NHS Midlands and East 2012</a:t>
            </a:r>
            <a:endParaRPr lang="en-US" sz="1200" dirty="0">
              <a:solidFill>
                <a:srgbClr val="3DB1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00200"/>
            <a:ext cx="8737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700" b="1" dirty="0" smtClean="0">
                <a:solidFill>
                  <a:srgbClr val="3DB100"/>
                </a:solidFill>
                <a:latin typeface="Arial"/>
                <a:cs typeface="Arial"/>
              </a:rPr>
              <a:t>Scroll and click your way along the Pressure Ulcer Path, using SSKIN. </a:t>
            </a:r>
          </a:p>
          <a:p>
            <a:pPr algn="ctr">
              <a:buNone/>
            </a:pPr>
            <a:endParaRPr lang="en-US" sz="4700" b="1" dirty="0" smtClean="0">
              <a:solidFill>
                <a:srgbClr val="3DB100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700" b="1" dirty="0" smtClean="0">
                <a:solidFill>
                  <a:srgbClr val="3DB100"/>
                </a:solidFill>
                <a:latin typeface="Arial"/>
                <a:cs typeface="Arial"/>
                <a:hlinkClick r:id="rId2"/>
              </a:rPr>
              <a:t>www.stopthepressure.com</a:t>
            </a:r>
            <a:endParaRPr lang="en-US" sz="4700" b="1" dirty="0">
              <a:solidFill>
                <a:srgbClr val="3DB1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74638"/>
            <a:ext cx="2921000" cy="74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3885" y="6386899"/>
            <a:ext cx="235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B100"/>
                </a:solidFill>
                <a:latin typeface="Arial"/>
                <a:cs typeface="Arial"/>
              </a:rPr>
              <a:t>© NHS Midlands and East 2012</a:t>
            </a:r>
            <a:endParaRPr lang="en-US" sz="1200" dirty="0">
              <a:solidFill>
                <a:srgbClr val="3DB1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SSKIN</dc:title>
  <dc:creator>JEREMY PETERS</dc:creator>
  <cp:lastModifiedBy>Julie Carnelley</cp:lastModifiedBy>
  <cp:revision>6</cp:revision>
  <dcterms:created xsi:type="dcterms:W3CDTF">2012-07-01T15:27:46Z</dcterms:created>
  <dcterms:modified xsi:type="dcterms:W3CDTF">2013-09-26T08:19:08Z</dcterms:modified>
</cp:coreProperties>
</file>