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6"/>
  </p:notesMasterIdLst>
  <p:sldIdLst>
    <p:sldId id="256" r:id="rId4"/>
    <p:sldId id="425" r:id="rId5"/>
    <p:sldId id="646" r:id="rId6"/>
    <p:sldId id="474" r:id="rId7"/>
    <p:sldId id="637" r:id="rId8"/>
    <p:sldId id="475" r:id="rId9"/>
    <p:sldId id="642" r:id="rId10"/>
    <p:sldId id="477" r:id="rId11"/>
    <p:sldId id="647" r:id="rId12"/>
    <p:sldId id="598" r:id="rId13"/>
    <p:sldId id="643" r:id="rId14"/>
    <p:sldId id="644" r:id="rId15"/>
    <p:sldId id="426" r:id="rId16"/>
    <p:sldId id="648" r:id="rId17"/>
    <p:sldId id="422" r:id="rId18"/>
    <p:sldId id="423" r:id="rId19"/>
    <p:sldId id="411" r:id="rId20"/>
    <p:sldId id="649" r:id="rId21"/>
    <p:sldId id="409" r:id="rId22"/>
    <p:sldId id="424" r:id="rId23"/>
    <p:sldId id="412" r:id="rId24"/>
    <p:sldId id="41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6.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6.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80D9A18-8668-4782-9507-2C37F4155760}"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66B2891F-AABF-4E66-8CAA-E40C9466B2C2}">
      <dgm:prSet/>
      <dgm:spPr/>
      <dgm:t>
        <a:bodyPr/>
        <a:lstStyle/>
        <a:p>
          <a:pPr>
            <a:lnSpc>
              <a:spcPct val="100000"/>
            </a:lnSpc>
          </a:pPr>
          <a:r>
            <a:rPr lang="en-US" b="1"/>
            <a:t>Managers plan, organize, coordinate and facilitate- </a:t>
          </a:r>
          <a:r>
            <a:rPr lang="en-US"/>
            <a:t>they organize people and resources, write forecasts, plans and budgets to pursue objectives</a:t>
          </a:r>
        </a:p>
      </dgm:t>
    </dgm:pt>
    <dgm:pt modelId="{F731B765-969A-4252-811A-C6F402CA3D33}" type="parTrans" cxnId="{A6F06675-8624-48BD-BB60-D78D4869DB25}">
      <dgm:prSet/>
      <dgm:spPr/>
      <dgm:t>
        <a:bodyPr/>
        <a:lstStyle/>
        <a:p>
          <a:endParaRPr lang="en-US"/>
        </a:p>
      </dgm:t>
    </dgm:pt>
    <dgm:pt modelId="{871A65A7-3917-4D25-B98B-F05B4F26966D}" type="sibTrans" cxnId="{A6F06675-8624-48BD-BB60-D78D4869DB25}">
      <dgm:prSet/>
      <dgm:spPr/>
      <dgm:t>
        <a:bodyPr/>
        <a:lstStyle/>
        <a:p>
          <a:endParaRPr lang="en-US"/>
        </a:p>
      </dgm:t>
    </dgm:pt>
    <dgm:pt modelId="{CDD9898B-C440-4C94-B9CE-D620DAB77188}">
      <dgm:prSet/>
      <dgm:spPr/>
      <dgm:t>
        <a:bodyPr/>
        <a:lstStyle/>
        <a:p>
          <a:pPr>
            <a:lnSpc>
              <a:spcPct val="100000"/>
            </a:lnSpc>
          </a:pPr>
          <a:r>
            <a:rPr lang="en-US" b="1"/>
            <a:t>Leaders inspire and motivate people – </a:t>
          </a:r>
          <a:r>
            <a:rPr lang="en-US"/>
            <a:t>they focus on the vision, the people, and setting new and clear directions for a group to follow</a:t>
          </a:r>
        </a:p>
      </dgm:t>
    </dgm:pt>
    <dgm:pt modelId="{21FD6673-AADD-4D54-BC1B-2704314BE543}" type="parTrans" cxnId="{182759CB-3F02-4F37-8CCA-A2BD15FFBAF2}">
      <dgm:prSet/>
      <dgm:spPr/>
      <dgm:t>
        <a:bodyPr/>
        <a:lstStyle/>
        <a:p>
          <a:endParaRPr lang="en-US"/>
        </a:p>
      </dgm:t>
    </dgm:pt>
    <dgm:pt modelId="{EEE23CC2-FA58-4EEF-8819-DA912A58538B}" type="sibTrans" cxnId="{182759CB-3F02-4F37-8CCA-A2BD15FFBAF2}">
      <dgm:prSet/>
      <dgm:spPr/>
      <dgm:t>
        <a:bodyPr/>
        <a:lstStyle/>
        <a:p>
          <a:endParaRPr lang="en-US"/>
        </a:p>
      </dgm:t>
    </dgm:pt>
    <dgm:pt modelId="{855B4909-5BD6-4431-82D1-BB9A8919D645}" type="pres">
      <dgm:prSet presAssocID="{A80D9A18-8668-4782-9507-2C37F4155760}" presName="hierChild1" presStyleCnt="0">
        <dgm:presLayoutVars>
          <dgm:chPref val="1"/>
          <dgm:dir/>
          <dgm:animOne val="branch"/>
          <dgm:animLvl val="lvl"/>
          <dgm:resizeHandles/>
        </dgm:presLayoutVars>
      </dgm:prSet>
      <dgm:spPr/>
    </dgm:pt>
    <dgm:pt modelId="{046FB1F0-57E4-4654-913A-9B67F686EE6E}" type="pres">
      <dgm:prSet presAssocID="{66B2891F-AABF-4E66-8CAA-E40C9466B2C2}" presName="hierRoot1" presStyleCnt="0"/>
      <dgm:spPr/>
    </dgm:pt>
    <dgm:pt modelId="{8EEE07B4-2C61-4A34-A5FE-7805D59FCE0A}" type="pres">
      <dgm:prSet presAssocID="{66B2891F-AABF-4E66-8CAA-E40C9466B2C2}" presName="composite" presStyleCnt="0"/>
      <dgm:spPr/>
    </dgm:pt>
    <dgm:pt modelId="{E88B8BE5-BAEA-49D8-8159-BA9B12FCA98D}" type="pres">
      <dgm:prSet presAssocID="{66B2891F-AABF-4E66-8CAA-E40C9466B2C2}" presName="background" presStyleLbl="node0" presStyleIdx="0" presStyleCnt="2"/>
      <dgm:spPr/>
    </dgm:pt>
    <dgm:pt modelId="{1CB3C459-A939-4D48-A7B5-816CB3E9A99F}" type="pres">
      <dgm:prSet presAssocID="{66B2891F-AABF-4E66-8CAA-E40C9466B2C2}" presName="text" presStyleLbl="fgAcc0" presStyleIdx="0" presStyleCnt="2">
        <dgm:presLayoutVars>
          <dgm:chPref val="3"/>
        </dgm:presLayoutVars>
      </dgm:prSet>
      <dgm:spPr/>
    </dgm:pt>
    <dgm:pt modelId="{B73BD7D4-AF2D-4472-95EC-96061003602F}" type="pres">
      <dgm:prSet presAssocID="{66B2891F-AABF-4E66-8CAA-E40C9466B2C2}" presName="hierChild2" presStyleCnt="0"/>
      <dgm:spPr/>
    </dgm:pt>
    <dgm:pt modelId="{D0B526FC-76F8-448C-9FE1-A72BF3DFA03A}" type="pres">
      <dgm:prSet presAssocID="{CDD9898B-C440-4C94-B9CE-D620DAB77188}" presName="hierRoot1" presStyleCnt="0"/>
      <dgm:spPr/>
    </dgm:pt>
    <dgm:pt modelId="{BE5A05E5-9735-4268-B373-CE7DFF69951A}" type="pres">
      <dgm:prSet presAssocID="{CDD9898B-C440-4C94-B9CE-D620DAB77188}" presName="composite" presStyleCnt="0"/>
      <dgm:spPr/>
    </dgm:pt>
    <dgm:pt modelId="{65F891A1-4DFF-4AF8-8DAB-11D09641BD39}" type="pres">
      <dgm:prSet presAssocID="{CDD9898B-C440-4C94-B9CE-D620DAB77188}" presName="background" presStyleLbl="node0" presStyleIdx="1" presStyleCnt="2"/>
      <dgm:spPr/>
    </dgm:pt>
    <dgm:pt modelId="{44F97E6D-EF79-4F94-80F6-419D9FE7DD87}" type="pres">
      <dgm:prSet presAssocID="{CDD9898B-C440-4C94-B9CE-D620DAB77188}" presName="text" presStyleLbl="fgAcc0" presStyleIdx="1" presStyleCnt="2">
        <dgm:presLayoutVars>
          <dgm:chPref val="3"/>
        </dgm:presLayoutVars>
      </dgm:prSet>
      <dgm:spPr/>
    </dgm:pt>
    <dgm:pt modelId="{4835207D-9152-4484-A417-C32F4274F54A}" type="pres">
      <dgm:prSet presAssocID="{CDD9898B-C440-4C94-B9CE-D620DAB77188}" presName="hierChild2" presStyleCnt="0"/>
      <dgm:spPr/>
    </dgm:pt>
  </dgm:ptLst>
  <dgm:cxnLst>
    <dgm:cxn modelId="{A6F06675-8624-48BD-BB60-D78D4869DB25}" srcId="{A80D9A18-8668-4782-9507-2C37F4155760}" destId="{66B2891F-AABF-4E66-8CAA-E40C9466B2C2}" srcOrd="0" destOrd="0" parTransId="{F731B765-969A-4252-811A-C6F402CA3D33}" sibTransId="{871A65A7-3917-4D25-B98B-F05B4F26966D}"/>
    <dgm:cxn modelId="{1480788C-29B7-458C-804E-B4B69AE4EA67}" type="presOf" srcId="{66B2891F-AABF-4E66-8CAA-E40C9466B2C2}" destId="{1CB3C459-A939-4D48-A7B5-816CB3E9A99F}" srcOrd="0" destOrd="0" presId="urn:microsoft.com/office/officeart/2005/8/layout/hierarchy1"/>
    <dgm:cxn modelId="{D1751A8F-A3E6-4477-9768-72EBD01E1608}" type="presOf" srcId="{A80D9A18-8668-4782-9507-2C37F4155760}" destId="{855B4909-5BD6-4431-82D1-BB9A8919D645}" srcOrd="0" destOrd="0" presId="urn:microsoft.com/office/officeart/2005/8/layout/hierarchy1"/>
    <dgm:cxn modelId="{9C697FA1-80BB-4A1D-8669-EF010533E00C}" type="presOf" srcId="{CDD9898B-C440-4C94-B9CE-D620DAB77188}" destId="{44F97E6D-EF79-4F94-80F6-419D9FE7DD87}" srcOrd="0" destOrd="0" presId="urn:microsoft.com/office/officeart/2005/8/layout/hierarchy1"/>
    <dgm:cxn modelId="{182759CB-3F02-4F37-8CCA-A2BD15FFBAF2}" srcId="{A80D9A18-8668-4782-9507-2C37F4155760}" destId="{CDD9898B-C440-4C94-B9CE-D620DAB77188}" srcOrd="1" destOrd="0" parTransId="{21FD6673-AADD-4D54-BC1B-2704314BE543}" sibTransId="{EEE23CC2-FA58-4EEF-8819-DA912A58538B}"/>
    <dgm:cxn modelId="{99B4A450-672E-4048-94FA-B664FB85BDF1}" type="presParOf" srcId="{855B4909-5BD6-4431-82D1-BB9A8919D645}" destId="{046FB1F0-57E4-4654-913A-9B67F686EE6E}" srcOrd="0" destOrd="0" presId="urn:microsoft.com/office/officeart/2005/8/layout/hierarchy1"/>
    <dgm:cxn modelId="{B27D10D6-221E-40AA-966B-7A96DC92C908}" type="presParOf" srcId="{046FB1F0-57E4-4654-913A-9B67F686EE6E}" destId="{8EEE07B4-2C61-4A34-A5FE-7805D59FCE0A}" srcOrd="0" destOrd="0" presId="urn:microsoft.com/office/officeart/2005/8/layout/hierarchy1"/>
    <dgm:cxn modelId="{23BEEB3C-3E97-46EA-B3BF-6FEEF277C4A9}" type="presParOf" srcId="{8EEE07B4-2C61-4A34-A5FE-7805D59FCE0A}" destId="{E88B8BE5-BAEA-49D8-8159-BA9B12FCA98D}" srcOrd="0" destOrd="0" presId="urn:microsoft.com/office/officeart/2005/8/layout/hierarchy1"/>
    <dgm:cxn modelId="{14C05CD6-CD73-4DCE-A3EA-6586660CB194}" type="presParOf" srcId="{8EEE07B4-2C61-4A34-A5FE-7805D59FCE0A}" destId="{1CB3C459-A939-4D48-A7B5-816CB3E9A99F}" srcOrd="1" destOrd="0" presId="urn:microsoft.com/office/officeart/2005/8/layout/hierarchy1"/>
    <dgm:cxn modelId="{61D373FF-5B7F-430A-83ED-39428B2A3388}" type="presParOf" srcId="{046FB1F0-57E4-4654-913A-9B67F686EE6E}" destId="{B73BD7D4-AF2D-4472-95EC-96061003602F}" srcOrd="1" destOrd="0" presId="urn:microsoft.com/office/officeart/2005/8/layout/hierarchy1"/>
    <dgm:cxn modelId="{3A3DB090-9516-4E40-91D4-6890F7AFC342}" type="presParOf" srcId="{855B4909-5BD6-4431-82D1-BB9A8919D645}" destId="{D0B526FC-76F8-448C-9FE1-A72BF3DFA03A}" srcOrd="1" destOrd="0" presId="urn:microsoft.com/office/officeart/2005/8/layout/hierarchy1"/>
    <dgm:cxn modelId="{3880196C-FE9B-48B0-B830-3713D22D0692}" type="presParOf" srcId="{D0B526FC-76F8-448C-9FE1-A72BF3DFA03A}" destId="{BE5A05E5-9735-4268-B373-CE7DFF69951A}" srcOrd="0" destOrd="0" presId="urn:microsoft.com/office/officeart/2005/8/layout/hierarchy1"/>
    <dgm:cxn modelId="{5C866775-BC3A-4203-A1CF-6C3A78CCA17F}" type="presParOf" srcId="{BE5A05E5-9735-4268-B373-CE7DFF69951A}" destId="{65F891A1-4DFF-4AF8-8DAB-11D09641BD39}" srcOrd="0" destOrd="0" presId="urn:microsoft.com/office/officeart/2005/8/layout/hierarchy1"/>
    <dgm:cxn modelId="{607726EF-5EFE-4CFC-B360-F04C81697F19}" type="presParOf" srcId="{BE5A05E5-9735-4268-B373-CE7DFF69951A}" destId="{44F97E6D-EF79-4F94-80F6-419D9FE7DD87}" srcOrd="1" destOrd="0" presId="urn:microsoft.com/office/officeart/2005/8/layout/hierarchy1"/>
    <dgm:cxn modelId="{23F1AC99-319D-4F1A-9712-BB1468A2D527}" type="presParOf" srcId="{D0B526FC-76F8-448C-9FE1-A72BF3DFA03A}" destId="{4835207D-9152-4484-A417-C32F4274F5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C6B4CD-89D3-45B8-8A01-640F1B4D979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B1B4D0E-0A24-47B3-978B-3CEDD1ECA37D}">
      <dgm:prSet/>
      <dgm:spPr/>
      <dgm:t>
        <a:bodyPr/>
        <a:lstStyle/>
        <a:p>
          <a:r>
            <a:rPr lang="en-GB"/>
            <a:t>Building capacity and empowering people through appropriate development and support and sustaining a learning culture ethos of continuing improvement</a:t>
          </a:r>
          <a:endParaRPr lang="en-US"/>
        </a:p>
      </dgm:t>
    </dgm:pt>
    <dgm:pt modelId="{DB4CB014-1A20-4815-8D26-95FA48345571}" type="parTrans" cxnId="{B939DB36-4BAD-42B3-B391-F657676BE65D}">
      <dgm:prSet/>
      <dgm:spPr/>
      <dgm:t>
        <a:bodyPr/>
        <a:lstStyle/>
        <a:p>
          <a:endParaRPr lang="en-US"/>
        </a:p>
      </dgm:t>
    </dgm:pt>
    <dgm:pt modelId="{2AEC99D3-B2EE-4122-8766-1D8665FAB33D}" type="sibTrans" cxnId="{B939DB36-4BAD-42B3-B391-F657676BE65D}">
      <dgm:prSet/>
      <dgm:spPr/>
      <dgm:t>
        <a:bodyPr/>
        <a:lstStyle/>
        <a:p>
          <a:endParaRPr lang="en-US"/>
        </a:p>
      </dgm:t>
    </dgm:pt>
    <dgm:pt modelId="{DDB619AE-AC16-42B4-9400-0997FBE255FA}">
      <dgm:prSet/>
      <dgm:spPr/>
      <dgm:t>
        <a:bodyPr/>
        <a:lstStyle/>
        <a:p>
          <a:r>
            <a:rPr lang="en-GB"/>
            <a:t>A  Cycle of Plan, Do and Review</a:t>
          </a:r>
          <a:endParaRPr lang="en-US"/>
        </a:p>
      </dgm:t>
    </dgm:pt>
    <dgm:pt modelId="{4FAD57A6-2853-4B4F-99AB-98FE8E905D5B}" type="parTrans" cxnId="{9054738B-FBB0-41DB-AD40-2EDE8BFE7F72}">
      <dgm:prSet/>
      <dgm:spPr/>
      <dgm:t>
        <a:bodyPr/>
        <a:lstStyle/>
        <a:p>
          <a:endParaRPr lang="en-US"/>
        </a:p>
      </dgm:t>
    </dgm:pt>
    <dgm:pt modelId="{7AB13F5A-931B-4F7C-AD8D-CFAA035856EB}" type="sibTrans" cxnId="{9054738B-FBB0-41DB-AD40-2EDE8BFE7F72}">
      <dgm:prSet/>
      <dgm:spPr/>
      <dgm:t>
        <a:bodyPr/>
        <a:lstStyle/>
        <a:p>
          <a:endParaRPr lang="en-US"/>
        </a:p>
      </dgm:t>
    </dgm:pt>
    <dgm:pt modelId="{32C6740F-9686-4D01-BDCF-34809572A2F2}">
      <dgm:prSet/>
      <dgm:spPr/>
      <dgm:t>
        <a:bodyPr/>
        <a:lstStyle/>
        <a:p>
          <a:r>
            <a:rPr lang="en-GB"/>
            <a:t>A structured approach to learning and development  resulting in staff feeling valued and motivated. </a:t>
          </a:r>
          <a:endParaRPr lang="en-US"/>
        </a:p>
      </dgm:t>
    </dgm:pt>
    <dgm:pt modelId="{9DB715F6-9D21-4D0A-B87E-34E170D14652}" type="parTrans" cxnId="{47C26636-0571-4C7B-8927-B39583FD8C0D}">
      <dgm:prSet/>
      <dgm:spPr/>
      <dgm:t>
        <a:bodyPr/>
        <a:lstStyle/>
        <a:p>
          <a:endParaRPr lang="en-US"/>
        </a:p>
      </dgm:t>
    </dgm:pt>
    <dgm:pt modelId="{5486711F-39FF-4E35-8DB3-8AC4F4C315F1}" type="sibTrans" cxnId="{47C26636-0571-4C7B-8927-B39583FD8C0D}">
      <dgm:prSet/>
      <dgm:spPr/>
      <dgm:t>
        <a:bodyPr/>
        <a:lstStyle/>
        <a:p>
          <a:endParaRPr lang="en-US"/>
        </a:p>
      </dgm:t>
    </dgm:pt>
    <dgm:pt modelId="{ECB7A00C-42A1-4AA7-8B14-7EC53247C7A3}" type="pres">
      <dgm:prSet presAssocID="{52C6B4CD-89D3-45B8-8A01-640F1B4D9796}" presName="root" presStyleCnt="0">
        <dgm:presLayoutVars>
          <dgm:dir/>
          <dgm:resizeHandles val="exact"/>
        </dgm:presLayoutVars>
      </dgm:prSet>
      <dgm:spPr/>
    </dgm:pt>
    <dgm:pt modelId="{3F1174A8-8054-4739-9177-187FFFDABA85}" type="pres">
      <dgm:prSet presAssocID="{6B1B4D0E-0A24-47B3-978B-3CEDD1ECA37D}" presName="compNode" presStyleCnt="0"/>
      <dgm:spPr/>
    </dgm:pt>
    <dgm:pt modelId="{315BE717-2E52-492F-9A8F-EC19E02DB0A1}" type="pres">
      <dgm:prSet presAssocID="{6B1B4D0E-0A24-47B3-978B-3CEDD1ECA37D}" presName="bgRect" presStyleLbl="bgShp" presStyleIdx="0" presStyleCnt="3"/>
      <dgm:spPr/>
    </dgm:pt>
    <dgm:pt modelId="{9122C931-E6F4-42A9-9004-A5FC1A3A7B73}" type="pres">
      <dgm:prSet presAssocID="{6B1B4D0E-0A24-47B3-978B-3CEDD1ECA37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BA951195-9AB1-4647-A34D-41EF3C21A548}" type="pres">
      <dgm:prSet presAssocID="{6B1B4D0E-0A24-47B3-978B-3CEDD1ECA37D}" presName="spaceRect" presStyleCnt="0"/>
      <dgm:spPr/>
    </dgm:pt>
    <dgm:pt modelId="{935FFFC6-5B51-4FBD-8588-A82423A6D486}" type="pres">
      <dgm:prSet presAssocID="{6B1B4D0E-0A24-47B3-978B-3CEDD1ECA37D}" presName="parTx" presStyleLbl="revTx" presStyleIdx="0" presStyleCnt="3">
        <dgm:presLayoutVars>
          <dgm:chMax val="0"/>
          <dgm:chPref val="0"/>
        </dgm:presLayoutVars>
      </dgm:prSet>
      <dgm:spPr/>
    </dgm:pt>
    <dgm:pt modelId="{196F6A58-0B12-4989-9831-D2F6D7770521}" type="pres">
      <dgm:prSet presAssocID="{2AEC99D3-B2EE-4122-8766-1D8665FAB33D}" presName="sibTrans" presStyleCnt="0"/>
      <dgm:spPr/>
    </dgm:pt>
    <dgm:pt modelId="{6BED64F2-3A67-44EA-8951-15BD8459254D}" type="pres">
      <dgm:prSet presAssocID="{DDB619AE-AC16-42B4-9400-0997FBE255FA}" presName="compNode" presStyleCnt="0"/>
      <dgm:spPr/>
    </dgm:pt>
    <dgm:pt modelId="{64888A09-8385-4DD3-8316-DA5ED524E7C9}" type="pres">
      <dgm:prSet presAssocID="{DDB619AE-AC16-42B4-9400-0997FBE255FA}" presName="bgRect" presStyleLbl="bgShp" presStyleIdx="1" presStyleCnt="3"/>
      <dgm:spPr/>
    </dgm:pt>
    <dgm:pt modelId="{F77EF101-AA0F-48A1-93AF-C6C2DF6CEFD5}" type="pres">
      <dgm:prSet presAssocID="{DDB619AE-AC16-42B4-9400-0997FBE255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A5112A5A-22C2-4BDC-B78D-FD491DCC211E}" type="pres">
      <dgm:prSet presAssocID="{DDB619AE-AC16-42B4-9400-0997FBE255FA}" presName="spaceRect" presStyleCnt="0"/>
      <dgm:spPr/>
    </dgm:pt>
    <dgm:pt modelId="{A19F919B-A3AC-4043-B0F3-130258EEF7C9}" type="pres">
      <dgm:prSet presAssocID="{DDB619AE-AC16-42B4-9400-0997FBE255FA}" presName="parTx" presStyleLbl="revTx" presStyleIdx="1" presStyleCnt="3">
        <dgm:presLayoutVars>
          <dgm:chMax val="0"/>
          <dgm:chPref val="0"/>
        </dgm:presLayoutVars>
      </dgm:prSet>
      <dgm:spPr/>
    </dgm:pt>
    <dgm:pt modelId="{586F6CD3-F17A-49EC-BB83-857F43BA2A67}" type="pres">
      <dgm:prSet presAssocID="{7AB13F5A-931B-4F7C-AD8D-CFAA035856EB}" presName="sibTrans" presStyleCnt="0"/>
      <dgm:spPr/>
    </dgm:pt>
    <dgm:pt modelId="{74B4A3FF-29D4-46FC-9C8E-2868A60DF638}" type="pres">
      <dgm:prSet presAssocID="{32C6740F-9686-4D01-BDCF-34809572A2F2}" presName="compNode" presStyleCnt="0"/>
      <dgm:spPr/>
    </dgm:pt>
    <dgm:pt modelId="{97BCAA5D-47D4-4513-8DA2-98B464B2562C}" type="pres">
      <dgm:prSet presAssocID="{32C6740F-9686-4D01-BDCF-34809572A2F2}" presName="bgRect" presStyleLbl="bgShp" presStyleIdx="2" presStyleCnt="3"/>
      <dgm:spPr/>
    </dgm:pt>
    <dgm:pt modelId="{1B321FB0-A3FE-43A5-AC73-E06FE4836ADA}" type="pres">
      <dgm:prSet presAssocID="{32C6740F-9686-4D01-BDCF-34809572A2F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2C4F943D-D92C-48E7-914A-9086DE8E61DF}" type="pres">
      <dgm:prSet presAssocID="{32C6740F-9686-4D01-BDCF-34809572A2F2}" presName="spaceRect" presStyleCnt="0"/>
      <dgm:spPr/>
    </dgm:pt>
    <dgm:pt modelId="{C8F4CF64-7F87-49EE-9B62-FC54D87C3EE2}" type="pres">
      <dgm:prSet presAssocID="{32C6740F-9686-4D01-BDCF-34809572A2F2}" presName="parTx" presStyleLbl="revTx" presStyleIdx="2" presStyleCnt="3">
        <dgm:presLayoutVars>
          <dgm:chMax val="0"/>
          <dgm:chPref val="0"/>
        </dgm:presLayoutVars>
      </dgm:prSet>
      <dgm:spPr/>
    </dgm:pt>
  </dgm:ptLst>
  <dgm:cxnLst>
    <dgm:cxn modelId="{D389A201-CF35-404F-A65F-7ABE5DD910EA}" type="presOf" srcId="{32C6740F-9686-4D01-BDCF-34809572A2F2}" destId="{C8F4CF64-7F87-49EE-9B62-FC54D87C3EE2}" srcOrd="0" destOrd="0" presId="urn:microsoft.com/office/officeart/2018/2/layout/IconVerticalSolidList"/>
    <dgm:cxn modelId="{47C26636-0571-4C7B-8927-B39583FD8C0D}" srcId="{52C6B4CD-89D3-45B8-8A01-640F1B4D9796}" destId="{32C6740F-9686-4D01-BDCF-34809572A2F2}" srcOrd="2" destOrd="0" parTransId="{9DB715F6-9D21-4D0A-B87E-34E170D14652}" sibTransId="{5486711F-39FF-4E35-8DB3-8AC4F4C315F1}"/>
    <dgm:cxn modelId="{B939DB36-4BAD-42B3-B391-F657676BE65D}" srcId="{52C6B4CD-89D3-45B8-8A01-640F1B4D9796}" destId="{6B1B4D0E-0A24-47B3-978B-3CEDD1ECA37D}" srcOrd="0" destOrd="0" parTransId="{DB4CB014-1A20-4815-8D26-95FA48345571}" sibTransId="{2AEC99D3-B2EE-4122-8766-1D8665FAB33D}"/>
    <dgm:cxn modelId="{18538639-BED5-4DA3-8C0C-1F52459730E0}" type="presOf" srcId="{DDB619AE-AC16-42B4-9400-0997FBE255FA}" destId="{A19F919B-A3AC-4043-B0F3-130258EEF7C9}" srcOrd="0" destOrd="0" presId="urn:microsoft.com/office/officeart/2018/2/layout/IconVerticalSolidList"/>
    <dgm:cxn modelId="{62291548-8348-4363-889F-1AFBEB1F073F}" type="presOf" srcId="{52C6B4CD-89D3-45B8-8A01-640F1B4D9796}" destId="{ECB7A00C-42A1-4AA7-8B14-7EC53247C7A3}" srcOrd="0" destOrd="0" presId="urn:microsoft.com/office/officeart/2018/2/layout/IconVerticalSolidList"/>
    <dgm:cxn modelId="{9054738B-FBB0-41DB-AD40-2EDE8BFE7F72}" srcId="{52C6B4CD-89D3-45B8-8A01-640F1B4D9796}" destId="{DDB619AE-AC16-42B4-9400-0997FBE255FA}" srcOrd="1" destOrd="0" parTransId="{4FAD57A6-2853-4B4F-99AB-98FE8E905D5B}" sibTransId="{7AB13F5A-931B-4F7C-AD8D-CFAA035856EB}"/>
    <dgm:cxn modelId="{3A1AC5D1-A175-48CC-BD1E-A7ABFADAD7CF}" type="presOf" srcId="{6B1B4D0E-0A24-47B3-978B-3CEDD1ECA37D}" destId="{935FFFC6-5B51-4FBD-8588-A82423A6D486}" srcOrd="0" destOrd="0" presId="urn:microsoft.com/office/officeart/2018/2/layout/IconVerticalSolidList"/>
    <dgm:cxn modelId="{48C8D478-4012-475C-A607-2075A960185A}" type="presParOf" srcId="{ECB7A00C-42A1-4AA7-8B14-7EC53247C7A3}" destId="{3F1174A8-8054-4739-9177-187FFFDABA85}" srcOrd="0" destOrd="0" presId="urn:microsoft.com/office/officeart/2018/2/layout/IconVerticalSolidList"/>
    <dgm:cxn modelId="{26D9A8D0-FFB1-468C-AC5C-FD4EB58FBC59}" type="presParOf" srcId="{3F1174A8-8054-4739-9177-187FFFDABA85}" destId="{315BE717-2E52-492F-9A8F-EC19E02DB0A1}" srcOrd="0" destOrd="0" presId="urn:microsoft.com/office/officeart/2018/2/layout/IconVerticalSolidList"/>
    <dgm:cxn modelId="{970409CC-77F0-461B-ACD7-D75F0599724F}" type="presParOf" srcId="{3F1174A8-8054-4739-9177-187FFFDABA85}" destId="{9122C931-E6F4-42A9-9004-A5FC1A3A7B73}" srcOrd="1" destOrd="0" presId="urn:microsoft.com/office/officeart/2018/2/layout/IconVerticalSolidList"/>
    <dgm:cxn modelId="{BFE63304-F807-4CE3-8BF6-0EEC900D4F45}" type="presParOf" srcId="{3F1174A8-8054-4739-9177-187FFFDABA85}" destId="{BA951195-9AB1-4647-A34D-41EF3C21A548}" srcOrd="2" destOrd="0" presId="urn:microsoft.com/office/officeart/2018/2/layout/IconVerticalSolidList"/>
    <dgm:cxn modelId="{7F2636E5-C61D-47E6-B9A8-C4673FCE9511}" type="presParOf" srcId="{3F1174A8-8054-4739-9177-187FFFDABA85}" destId="{935FFFC6-5B51-4FBD-8588-A82423A6D486}" srcOrd="3" destOrd="0" presId="urn:microsoft.com/office/officeart/2018/2/layout/IconVerticalSolidList"/>
    <dgm:cxn modelId="{5BFBBB52-EFBF-4A0B-935E-C593A8C760F4}" type="presParOf" srcId="{ECB7A00C-42A1-4AA7-8B14-7EC53247C7A3}" destId="{196F6A58-0B12-4989-9831-D2F6D7770521}" srcOrd="1" destOrd="0" presId="urn:microsoft.com/office/officeart/2018/2/layout/IconVerticalSolidList"/>
    <dgm:cxn modelId="{932FFC56-DB0D-4ED5-BE30-C7C1B317E8B1}" type="presParOf" srcId="{ECB7A00C-42A1-4AA7-8B14-7EC53247C7A3}" destId="{6BED64F2-3A67-44EA-8951-15BD8459254D}" srcOrd="2" destOrd="0" presId="urn:microsoft.com/office/officeart/2018/2/layout/IconVerticalSolidList"/>
    <dgm:cxn modelId="{070B08EE-3644-4007-A898-AAC66FDC466A}" type="presParOf" srcId="{6BED64F2-3A67-44EA-8951-15BD8459254D}" destId="{64888A09-8385-4DD3-8316-DA5ED524E7C9}" srcOrd="0" destOrd="0" presId="urn:microsoft.com/office/officeart/2018/2/layout/IconVerticalSolidList"/>
    <dgm:cxn modelId="{8D0032F7-DA43-482E-A5AA-F33BA5EBE312}" type="presParOf" srcId="{6BED64F2-3A67-44EA-8951-15BD8459254D}" destId="{F77EF101-AA0F-48A1-93AF-C6C2DF6CEFD5}" srcOrd="1" destOrd="0" presId="urn:microsoft.com/office/officeart/2018/2/layout/IconVerticalSolidList"/>
    <dgm:cxn modelId="{8DF655B4-8208-4E4A-9BC4-7AC0B94047D1}" type="presParOf" srcId="{6BED64F2-3A67-44EA-8951-15BD8459254D}" destId="{A5112A5A-22C2-4BDC-B78D-FD491DCC211E}" srcOrd="2" destOrd="0" presId="urn:microsoft.com/office/officeart/2018/2/layout/IconVerticalSolidList"/>
    <dgm:cxn modelId="{E0F1B2C8-C937-418A-9A77-9F0AE9309C62}" type="presParOf" srcId="{6BED64F2-3A67-44EA-8951-15BD8459254D}" destId="{A19F919B-A3AC-4043-B0F3-130258EEF7C9}" srcOrd="3" destOrd="0" presId="urn:microsoft.com/office/officeart/2018/2/layout/IconVerticalSolidList"/>
    <dgm:cxn modelId="{C42C05DD-4D1F-4E51-B557-3F40057287BE}" type="presParOf" srcId="{ECB7A00C-42A1-4AA7-8B14-7EC53247C7A3}" destId="{586F6CD3-F17A-49EC-BB83-857F43BA2A67}" srcOrd="3" destOrd="0" presId="urn:microsoft.com/office/officeart/2018/2/layout/IconVerticalSolidList"/>
    <dgm:cxn modelId="{FFDEBECC-D9F5-412D-8609-EE09D6C04539}" type="presParOf" srcId="{ECB7A00C-42A1-4AA7-8B14-7EC53247C7A3}" destId="{74B4A3FF-29D4-46FC-9C8E-2868A60DF638}" srcOrd="4" destOrd="0" presId="urn:microsoft.com/office/officeart/2018/2/layout/IconVerticalSolidList"/>
    <dgm:cxn modelId="{F29429BF-BE40-4B11-9C36-8A966B51D37D}" type="presParOf" srcId="{74B4A3FF-29D4-46FC-9C8E-2868A60DF638}" destId="{97BCAA5D-47D4-4513-8DA2-98B464B2562C}" srcOrd="0" destOrd="0" presId="urn:microsoft.com/office/officeart/2018/2/layout/IconVerticalSolidList"/>
    <dgm:cxn modelId="{F2A5166D-EFD8-4F08-9FB3-018B917700D1}" type="presParOf" srcId="{74B4A3FF-29D4-46FC-9C8E-2868A60DF638}" destId="{1B321FB0-A3FE-43A5-AC73-E06FE4836ADA}" srcOrd="1" destOrd="0" presId="urn:microsoft.com/office/officeart/2018/2/layout/IconVerticalSolidList"/>
    <dgm:cxn modelId="{072B6805-747E-42C4-8342-5648C52ECB99}" type="presParOf" srcId="{74B4A3FF-29D4-46FC-9C8E-2868A60DF638}" destId="{2C4F943D-D92C-48E7-914A-9086DE8E61DF}" srcOrd="2" destOrd="0" presId="urn:microsoft.com/office/officeart/2018/2/layout/IconVerticalSolidList"/>
    <dgm:cxn modelId="{DCE5E604-C012-4883-A50C-D27F19708808}" type="presParOf" srcId="{74B4A3FF-29D4-46FC-9C8E-2868A60DF638}" destId="{C8F4CF64-7F87-49EE-9B62-FC54D87C3EE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5021B5-E83B-4DCA-B7E0-93E4C4BCD65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855DE16-7102-4441-93D0-2052827718A2}">
      <dgm:prSet/>
      <dgm:spPr/>
      <dgm:t>
        <a:bodyPr/>
        <a:lstStyle/>
        <a:p>
          <a:r>
            <a:rPr lang="en-GB"/>
            <a:t>A clear vision linked to a business and workforce development plan</a:t>
          </a:r>
          <a:endParaRPr lang="en-US"/>
        </a:p>
      </dgm:t>
    </dgm:pt>
    <dgm:pt modelId="{BBD08F50-D251-49B9-A51F-AAB65C104B54}" type="parTrans" cxnId="{205422FE-AF5D-4B45-B8D4-909EF85643D3}">
      <dgm:prSet/>
      <dgm:spPr/>
      <dgm:t>
        <a:bodyPr/>
        <a:lstStyle/>
        <a:p>
          <a:endParaRPr lang="en-US"/>
        </a:p>
      </dgm:t>
    </dgm:pt>
    <dgm:pt modelId="{F0A87723-985C-4AFA-9F77-A67B0F65A500}" type="sibTrans" cxnId="{205422FE-AF5D-4B45-B8D4-909EF85643D3}">
      <dgm:prSet/>
      <dgm:spPr/>
      <dgm:t>
        <a:bodyPr/>
        <a:lstStyle/>
        <a:p>
          <a:endParaRPr lang="en-US"/>
        </a:p>
      </dgm:t>
    </dgm:pt>
    <dgm:pt modelId="{FECB43F1-A265-41BC-B6CE-BC32266F3E5F}">
      <dgm:prSet/>
      <dgm:spPr/>
      <dgm:t>
        <a:bodyPr/>
        <a:lstStyle/>
        <a:p>
          <a:r>
            <a:rPr lang="en-GB"/>
            <a:t>Strong leadership and management and a belief in the people they employ (Managers involved from the beginning)</a:t>
          </a:r>
          <a:endParaRPr lang="en-US"/>
        </a:p>
      </dgm:t>
    </dgm:pt>
    <dgm:pt modelId="{D25782F7-74B4-403C-9F22-7ED01F158A3A}" type="parTrans" cxnId="{88AA08F0-A1AC-43AC-B977-14624E869A4E}">
      <dgm:prSet/>
      <dgm:spPr/>
      <dgm:t>
        <a:bodyPr/>
        <a:lstStyle/>
        <a:p>
          <a:endParaRPr lang="en-US"/>
        </a:p>
      </dgm:t>
    </dgm:pt>
    <dgm:pt modelId="{C1D8D7C1-84AC-4390-9712-822E4BDEB30B}" type="sibTrans" cxnId="{88AA08F0-A1AC-43AC-B977-14624E869A4E}">
      <dgm:prSet/>
      <dgm:spPr/>
      <dgm:t>
        <a:bodyPr/>
        <a:lstStyle/>
        <a:p>
          <a:endParaRPr lang="en-US"/>
        </a:p>
      </dgm:t>
    </dgm:pt>
    <dgm:pt modelId="{8D485233-B9AB-43CA-977F-FA3CF1BFB1C0}">
      <dgm:prSet/>
      <dgm:spPr/>
      <dgm:t>
        <a:bodyPr/>
        <a:lstStyle/>
        <a:p>
          <a:r>
            <a:rPr lang="en-GB"/>
            <a:t>Identify workforce development plan in line with company business plan and vision</a:t>
          </a:r>
          <a:endParaRPr lang="en-US"/>
        </a:p>
      </dgm:t>
    </dgm:pt>
    <dgm:pt modelId="{B2114CD2-E66C-4BFB-BE97-01C8555DC7F4}" type="parTrans" cxnId="{2F1B1118-ECE7-4DD8-8667-07B3CA79DA50}">
      <dgm:prSet/>
      <dgm:spPr/>
      <dgm:t>
        <a:bodyPr/>
        <a:lstStyle/>
        <a:p>
          <a:endParaRPr lang="en-US"/>
        </a:p>
      </dgm:t>
    </dgm:pt>
    <dgm:pt modelId="{BF9C8206-EDE6-4F21-AFC8-9E8AB7C7D4C1}" type="sibTrans" cxnId="{2F1B1118-ECE7-4DD8-8667-07B3CA79DA50}">
      <dgm:prSet/>
      <dgm:spPr/>
      <dgm:t>
        <a:bodyPr/>
        <a:lstStyle/>
        <a:p>
          <a:endParaRPr lang="en-US"/>
        </a:p>
      </dgm:t>
    </dgm:pt>
    <dgm:pt modelId="{2EA4B16B-4843-423C-A5B8-2B189FBC0229}">
      <dgm:prSet/>
      <dgm:spPr/>
      <dgm:t>
        <a:bodyPr/>
        <a:lstStyle/>
        <a:p>
          <a:r>
            <a:rPr lang="en-GB"/>
            <a:t>Design person specification : Knowledge, Skills and Behaviours required for each job</a:t>
          </a:r>
          <a:endParaRPr lang="en-US"/>
        </a:p>
      </dgm:t>
    </dgm:pt>
    <dgm:pt modelId="{692ED60E-484F-4C8E-99AD-70F069F53BC5}" type="parTrans" cxnId="{6DA3BECE-1EA9-4C5C-9201-7DA1453680C7}">
      <dgm:prSet/>
      <dgm:spPr/>
      <dgm:t>
        <a:bodyPr/>
        <a:lstStyle/>
        <a:p>
          <a:endParaRPr lang="en-US"/>
        </a:p>
      </dgm:t>
    </dgm:pt>
    <dgm:pt modelId="{5CBF34F2-1981-4655-A034-34E9D56E4448}" type="sibTrans" cxnId="{6DA3BECE-1EA9-4C5C-9201-7DA1453680C7}">
      <dgm:prSet/>
      <dgm:spPr/>
      <dgm:t>
        <a:bodyPr/>
        <a:lstStyle/>
        <a:p>
          <a:endParaRPr lang="en-US"/>
        </a:p>
      </dgm:t>
    </dgm:pt>
    <dgm:pt modelId="{8AEB7BDC-7E14-4BAB-B112-B771394F1094}">
      <dgm:prSet/>
      <dgm:spPr/>
      <dgm:t>
        <a:bodyPr/>
        <a:lstStyle/>
        <a:p>
          <a:r>
            <a:rPr lang="en-GB"/>
            <a:t>Support, train and develop staff </a:t>
          </a:r>
          <a:endParaRPr lang="en-US"/>
        </a:p>
      </dgm:t>
    </dgm:pt>
    <dgm:pt modelId="{D3D2DAFD-E097-40B4-810F-7AF2A6837237}" type="parTrans" cxnId="{4153FBEB-C383-4A8E-A77A-886C2F6608DF}">
      <dgm:prSet/>
      <dgm:spPr/>
      <dgm:t>
        <a:bodyPr/>
        <a:lstStyle/>
        <a:p>
          <a:endParaRPr lang="en-US"/>
        </a:p>
      </dgm:t>
    </dgm:pt>
    <dgm:pt modelId="{EDEB8A82-3104-4330-A569-2B9B81BFEB60}" type="sibTrans" cxnId="{4153FBEB-C383-4A8E-A77A-886C2F6608DF}">
      <dgm:prSet/>
      <dgm:spPr/>
      <dgm:t>
        <a:bodyPr/>
        <a:lstStyle/>
        <a:p>
          <a:endParaRPr lang="en-US"/>
        </a:p>
      </dgm:t>
    </dgm:pt>
    <dgm:pt modelId="{44121991-0DF3-40D9-9384-F0A89B6E265F}">
      <dgm:prSet/>
      <dgm:spPr/>
      <dgm:t>
        <a:bodyPr/>
        <a:lstStyle/>
        <a:p>
          <a:r>
            <a:rPr lang="en-GB"/>
            <a:t>Monitoring and evaluation should always be ongoing.</a:t>
          </a:r>
          <a:endParaRPr lang="en-US"/>
        </a:p>
      </dgm:t>
    </dgm:pt>
    <dgm:pt modelId="{C80E7BF0-B33D-4E82-910B-DB54DE19E2B0}" type="parTrans" cxnId="{86B40368-C1C4-40CA-A77A-AE4A04B44474}">
      <dgm:prSet/>
      <dgm:spPr/>
      <dgm:t>
        <a:bodyPr/>
        <a:lstStyle/>
        <a:p>
          <a:endParaRPr lang="en-US"/>
        </a:p>
      </dgm:t>
    </dgm:pt>
    <dgm:pt modelId="{5FD936D7-D2E7-4F1E-9593-68349E2F9CF8}" type="sibTrans" cxnId="{86B40368-C1C4-40CA-A77A-AE4A04B44474}">
      <dgm:prSet/>
      <dgm:spPr/>
      <dgm:t>
        <a:bodyPr/>
        <a:lstStyle/>
        <a:p>
          <a:endParaRPr lang="en-US"/>
        </a:p>
      </dgm:t>
    </dgm:pt>
    <dgm:pt modelId="{11EFB419-9F4C-4A60-B94B-ED1388679AB5}" type="pres">
      <dgm:prSet presAssocID="{AD5021B5-E83B-4DCA-B7E0-93E4C4BCD653}" presName="root" presStyleCnt="0">
        <dgm:presLayoutVars>
          <dgm:dir/>
          <dgm:resizeHandles val="exact"/>
        </dgm:presLayoutVars>
      </dgm:prSet>
      <dgm:spPr/>
    </dgm:pt>
    <dgm:pt modelId="{E6E72EF2-98DE-44FD-8D0C-66F4FB3643BF}" type="pres">
      <dgm:prSet presAssocID="{2855DE16-7102-4441-93D0-2052827718A2}" presName="compNode" presStyleCnt="0"/>
      <dgm:spPr/>
    </dgm:pt>
    <dgm:pt modelId="{9532B901-7623-4DF3-A504-2F10179A5288}" type="pres">
      <dgm:prSet presAssocID="{2855DE16-7102-4441-93D0-2052827718A2}" presName="bgRect" presStyleLbl="bgShp" presStyleIdx="0" presStyleCnt="6"/>
      <dgm:spPr/>
    </dgm:pt>
    <dgm:pt modelId="{3DA4EA38-3847-4DD0-B2BB-DE19ACD65CE6}" type="pres">
      <dgm:prSet presAssocID="{2855DE16-7102-4441-93D0-2052827718A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3D7FC620-D5D3-4D17-8E55-5B15AEC62A55}" type="pres">
      <dgm:prSet presAssocID="{2855DE16-7102-4441-93D0-2052827718A2}" presName="spaceRect" presStyleCnt="0"/>
      <dgm:spPr/>
    </dgm:pt>
    <dgm:pt modelId="{90BE97D5-F43E-4649-8CBB-4374FA6DEEC8}" type="pres">
      <dgm:prSet presAssocID="{2855DE16-7102-4441-93D0-2052827718A2}" presName="parTx" presStyleLbl="revTx" presStyleIdx="0" presStyleCnt="6">
        <dgm:presLayoutVars>
          <dgm:chMax val="0"/>
          <dgm:chPref val="0"/>
        </dgm:presLayoutVars>
      </dgm:prSet>
      <dgm:spPr/>
    </dgm:pt>
    <dgm:pt modelId="{4368908E-310A-4D04-AC12-E50172FB85E0}" type="pres">
      <dgm:prSet presAssocID="{F0A87723-985C-4AFA-9F77-A67B0F65A500}" presName="sibTrans" presStyleCnt="0"/>
      <dgm:spPr/>
    </dgm:pt>
    <dgm:pt modelId="{A47241B1-AAB8-443F-9463-7930A4953A04}" type="pres">
      <dgm:prSet presAssocID="{FECB43F1-A265-41BC-B6CE-BC32266F3E5F}" presName="compNode" presStyleCnt="0"/>
      <dgm:spPr/>
    </dgm:pt>
    <dgm:pt modelId="{E2E2276B-5110-4398-A768-3D59DCDA1537}" type="pres">
      <dgm:prSet presAssocID="{FECB43F1-A265-41BC-B6CE-BC32266F3E5F}" presName="bgRect" presStyleLbl="bgShp" presStyleIdx="1" presStyleCnt="6"/>
      <dgm:spPr/>
    </dgm:pt>
    <dgm:pt modelId="{58A77D37-2FCD-42B9-8FA8-C5571405210A}" type="pres">
      <dgm:prSet presAssocID="{FECB43F1-A265-41BC-B6CE-BC32266F3E5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nections"/>
        </a:ext>
      </dgm:extLst>
    </dgm:pt>
    <dgm:pt modelId="{3DF25F37-8689-43CB-9F02-4E3952A6C73F}" type="pres">
      <dgm:prSet presAssocID="{FECB43F1-A265-41BC-B6CE-BC32266F3E5F}" presName="spaceRect" presStyleCnt="0"/>
      <dgm:spPr/>
    </dgm:pt>
    <dgm:pt modelId="{72D4462D-52F0-4AB6-AD4E-6B0CBAD67BE6}" type="pres">
      <dgm:prSet presAssocID="{FECB43F1-A265-41BC-B6CE-BC32266F3E5F}" presName="parTx" presStyleLbl="revTx" presStyleIdx="1" presStyleCnt="6">
        <dgm:presLayoutVars>
          <dgm:chMax val="0"/>
          <dgm:chPref val="0"/>
        </dgm:presLayoutVars>
      </dgm:prSet>
      <dgm:spPr/>
    </dgm:pt>
    <dgm:pt modelId="{B23DED5A-94AA-4550-ACE6-0FE2CE8F472E}" type="pres">
      <dgm:prSet presAssocID="{C1D8D7C1-84AC-4390-9712-822E4BDEB30B}" presName="sibTrans" presStyleCnt="0"/>
      <dgm:spPr/>
    </dgm:pt>
    <dgm:pt modelId="{8F4AFFFE-4360-488C-BC27-5463B1AFDB15}" type="pres">
      <dgm:prSet presAssocID="{8D485233-B9AB-43CA-977F-FA3CF1BFB1C0}" presName="compNode" presStyleCnt="0"/>
      <dgm:spPr/>
    </dgm:pt>
    <dgm:pt modelId="{62694517-9F62-4B59-B647-79FBE716F2FC}" type="pres">
      <dgm:prSet presAssocID="{8D485233-B9AB-43CA-977F-FA3CF1BFB1C0}" presName="bgRect" presStyleLbl="bgShp" presStyleIdx="2" presStyleCnt="6"/>
      <dgm:spPr/>
    </dgm:pt>
    <dgm:pt modelId="{9B925FB9-912E-4BAE-9ECF-BD75C70BB34D}" type="pres">
      <dgm:prSet presAssocID="{8D485233-B9AB-43CA-977F-FA3CF1BFB1C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Graph with Upward Trend"/>
        </a:ext>
      </dgm:extLst>
    </dgm:pt>
    <dgm:pt modelId="{33B17371-8EF3-48DD-B4D3-29A5C2E6D642}" type="pres">
      <dgm:prSet presAssocID="{8D485233-B9AB-43CA-977F-FA3CF1BFB1C0}" presName="spaceRect" presStyleCnt="0"/>
      <dgm:spPr/>
    </dgm:pt>
    <dgm:pt modelId="{58C121DF-A6CD-417F-8419-72452A68D9C1}" type="pres">
      <dgm:prSet presAssocID="{8D485233-B9AB-43CA-977F-FA3CF1BFB1C0}" presName="parTx" presStyleLbl="revTx" presStyleIdx="2" presStyleCnt="6">
        <dgm:presLayoutVars>
          <dgm:chMax val="0"/>
          <dgm:chPref val="0"/>
        </dgm:presLayoutVars>
      </dgm:prSet>
      <dgm:spPr/>
    </dgm:pt>
    <dgm:pt modelId="{5F2E57E8-06C0-4A5B-A5E7-595B8CEC94B0}" type="pres">
      <dgm:prSet presAssocID="{BF9C8206-EDE6-4F21-AFC8-9E8AB7C7D4C1}" presName="sibTrans" presStyleCnt="0"/>
      <dgm:spPr/>
    </dgm:pt>
    <dgm:pt modelId="{BF74074D-1A6C-4739-A480-910DBD9D6414}" type="pres">
      <dgm:prSet presAssocID="{2EA4B16B-4843-423C-A5B8-2B189FBC0229}" presName="compNode" presStyleCnt="0"/>
      <dgm:spPr/>
    </dgm:pt>
    <dgm:pt modelId="{C9E1B163-6ED9-4C3D-AAB9-3F70CFC4E36F}" type="pres">
      <dgm:prSet presAssocID="{2EA4B16B-4843-423C-A5B8-2B189FBC0229}" presName="bgRect" presStyleLbl="bgShp" presStyleIdx="3" presStyleCnt="6"/>
      <dgm:spPr/>
    </dgm:pt>
    <dgm:pt modelId="{EB3476C3-EE57-46C7-BE74-6725BC678733}" type="pres">
      <dgm:prSet presAssocID="{2EA4B16B-4843-423C-A5B8-2B189FBC022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3755D016-DF0D-417C-8190-8BC26B4FCE3F}" type="pres">
      <dgm:prSet presAssocID="{2EA4B16B-4843-423C-A5B8-2B189FBC0229}" presName="spaceRect" presStyleCnt="0"/>
      <dgm:spPr/>
    </dgm:pt>
    <dgm:pt modelId="{022D7C95-6E78-49BE-A043-10A693A3AEB4}" type="pres">
      <dgm:prSet presAssocID="{2EA4B16B-4843-423C-A5B8-2B189FBC0229}" presName="parTx" presStyleLbl="revTx" presStyleIdx="3" presStyleCnt="6">
        <dgm:presLayoutVars>
          <dgm:chMax val="0"/>
          <dgm:chPref val="0"/>
        </dgm:presLayoutVars>
      </dgm:prSet>
      <dgm:spPr/>
    </dgm:pt>
    <dgm:pt modelId="{083B1105-2AB2-4559-9290-12C397950DB3}" type="pres">
      <dgm:prSet presAssocID="{5CBF34F2-1981-4655-A034-34E9D56E4448}" presName="sibTrans" presStyleCnt="0"/>
      <dgm:spPr/>
    </dgm:pt>
    <dgm:pt modelId="{8D06B883-90E9-45D4-A6D6-8280107FFC98}" type="pres">
      <dgm:prSet presAssocID="{8AEB7BDC-7E14-4BAB-B112-B771394F1094}" presName="compNode" presStyleCnt="0"/>
      <dgm:spPr/>
    </dgm:pt>
    <dgm:pt modelId="{FD4BF0F6-C742-4B7C-A48B-533B05099BF5}" type="pres">
      <dgm:prSet presAssocID="{8AEB7BDC-7E14-4BAB-B112-B771394F1094}" presName="bgRect" presStyleLbl="bgShp" presStyleIdx="4" presStyleCnt="6"/>
      <dgm:spPr/>
    </dgm:pt>
    <dgm:pt modelId="{2AB9EEC2-F6F0-438F-A7DD-DC5B8075CFA3}" type="pres">
      <dgm:prSet presAssocID="{8AEB7BDC-7E14-4BAB-B112-B771394F109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s"/>
        </a:ext>
      </dgm:extLst>
    </dgm:pt>
    <dgm:pt modelId="{6F3B92F0-C7AE-41DB-ACC7-32DB760539BA}" type="pres">
      <dgm:prSet presAssocID="{8AEB7BDC-7E14-4BAB-B112-B771394F1094}" presName="spaceRect" presStyleCnt="0"/>
      <dgm:spPr/>
    </dgm:pt>
    <dgm:pt modelId="{BCD7F18B-01E3-4262-ADBC-837498FA850F}" type="pres">
      <dgm:prSet presAssocID="{8AEB7BDC-7E14-4BAB-B112-B771394F1094}" presName="parTx" presStyleLbl="revTx" presStyleIdx="4" presStyleCnt="6">
        <dgm:presLayoutVars>
          <dgm:chMax val="0"/>
          <dgm:chPref val="0"/>
        </dgm:presLayoutVars>
      </dgm:prSet>
      <dgm:spPr/>
    </dgm:pt>
    <dgm:pt modelId="{2DB5B744-36AB-4D46-99FF-26055741586A}" type="pres">
      <dgm:prSet presAssocID="{EDEB8A82-3104-4330-A569-2B9B81BFEB60}" presName="sibTrans" presStyleCnt="0"/>
      <dgm:spPr/>
    </dgm:pt>
    <dgm:pt modelId="{720E56F4-136A-40D2-B94F-92D8FF9145CF}" type="pres">
      <dgm:prSet presAssocID="{44121991-0DF3-40D9-9384-F0A89B6E265F}" presName="compNode" presStyleCnt="0"/>
      <dgm:spPr/>
    </dgm:pt>
    <dgm:pt modelId="{E55CCA6B-87FF-449C-8948-CE43A4211BA5}" type="pres">
      <dgm:prSet presAssocID="{44121991-0DF3-40D9-9384-F0A89B6E265F}" presName="bgRect" presStyleLbl="bgShp" presStyleIdx="5" presStyleCnt="6"/>
      <dgm:spPr/>
    </dgm:pt>
    <dgm:pt modelId="{0B208387-D504-4F0C-BD1B-3FC3F3D9EB46}" type="pres">
      <dgm:prSet presAssocID="{44121991-0DF3-40D9-9384-F0A89B6E265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list"/>
        </a:ext>
      </dgm:extLst>
    </dgm:pt>
    <dgm:pt modelId="{072BC59E-2FE2-4797-893C-BB1F04CF7524}" type="pres">
      <dgm:prSet presAssocID="{44121991-0DF3-40D9-9384-F0A89B6E265F}" presName="spaceRect" presStyleCnt="0"/>
      <dgm:spPr/>
    </dgm:pt>
    <dgm:pt modelId="{10F7DDDD-6DCF-48E1-9C72-54C713891BAB}" type="pres">
      <dgm:prSet presAssocID="{44121991-0DF3-40D9-9384-F0A89B6E265F}" presName="parTx" presStyleLbl="revTx" presStyleIdx="5" presStyleCnt="6">
        <dgm:presLayoutVars>
          <dgm:chMax val="0"/>
          <dgm:chPref val="0"/>
        </dgm:presLayoutVars>
      </dgm:prSet>
      <dgm:spPr/>
    </dgm:pt>
  </dgm:ptLst>
  <dgm:cxnLst>
    <dgm:cxn modelId="{2F1B1118-ECE7-4DD8-8667-07B3CA79DA50}" srcId="{AD5021B5-E83B-4DCA-B7E0-93E4C4BCD653}" destId="{8D485233-B9AB-43CA-977F-FA3CF1BFB1C0}" srcOrd="2" destOrd="0" parTransId="{B2114CD2-E66C-4BFB-BE97-01C8555DC7F4}" sibTransId="{BF9C8206-EDE6-4F21-AFC8-9E8AB7C7D4C1}"/>
    <dgm:cxn modelId="{F67D0639-A03A-4A78-B192-3490D2A8585E}" type="presOf" srcId="{AD5021B5-E83B-4DCA-B7E0-93E4C4BCD653}" destId="{11EFB419-9F4C-4A60-B94B-ED1388679AB5}" srcOrd="0" destOrd="0" presId="urn:microsoft.com/office/officeart/2018/2/layout/IconVerticalSolidList"/>
    <dgm:cxn modelId="{A1A94067-C441-49D1-BBA7-A3C01AA73D71}" type="presOf" srcId="{FECB43F1-A265-41BC-B6CE-BC32266F3E5F}" destId="{72D4462D-52F0-4AB6-AD4E-6B0CBAD67BE6}" srcOrd="0" destOrd="0" presId="urn:microsoft.com/office/officeart/2018/2/layout/IconVerticalSolidList"/>
    <dgm:cxn modelId="{86B40368-C1C4-40CA-A77A-AE4A04B44474}" srcId="{AD5021B5-E83B-4DCA-B7E0-93E4C4BCD653}" destId="{44121991-0DF3-40D9-9384-F0A89B6E265F}" srcOrd="5" destOrd="0" parTransId="{C80E7BF0-B33D-4E82-910B-DB54DE19E2B0}" sibTransId="{5FD936D7-D2E7-4F1E-9593-68349E2F9CF8}"/>
    <dgm:cxn modelId="{C75D68B3-4BA6-4BAF-8CFC-E1F8005B098F}" type="presOf" srcId="{2EA4B16B-4843-423C-A5B8-2B189FBC0229}" destId="{022D7C95-6E78-49BE-A043-10A693A3AEB4}" srcOrd="0" destOrd="0" presId="urn:microsoft.com/office/officeart/2018/2/layout/IconVerticalSolidList"/>
    <dgm:cxn modelId="{51207BBF-DF2F-45D2-9CF4-4EB47C98D420}" type="presOf" srcId="{8AEB7BDC-7E14-4BAB-B112-B771394F1094}" destId="{BCD7F18B-01E3-4262-ADBC-837498FA850F}" srcOrd="0" destOrd="0" presId="urn:microsoft.com/office/officeart/2018/2/layout/IconVerticalSolidList"/>
    <dgm:cxn modelId="{9AF6C3C0-31AD-4385-8E48-9F35FA58BBD8}" type="presOf" srcId="{44121991-0DF3-40D9-9384-F0A89B6E265F}" destId="{10F7DDDD-6DCF-48E1-9C72-54C713891BAB}" srcOrd="0" destOrd="0" presId="urn:microsoft.com/office/officeart/2018/2/layout/IconVerticalSolidList"/>
    <dgm:cxn modelId="{6DA3BECE-1EA9-4C5C-9201-7DA1453680C7}" srcId="{AD5021B5-E83B-4DCA-B7E0-93E4C4BCD653}" destId="{2EA4B16B-4843-423C-A5B8-2B189FBC0229}" srcOrd="3" destOrd="0" parTransId="{692ED60E-484F-4C8E-99AD-70F069F53BC5}" sibTransId="{5CBF34F2-1981-4655-A034-34E9D56E4448}"/>
    <dgm:cxn modelId="{504CA4CF-6A3F-41AE-A421-18CDE621170E}" type="presOf" srcId="{8D485233-B9AB-43CA-977F-FA3CF1BFB1C0}" destId="{58C121DF-A6CD-417F-8419-72452A68D9C1}" srcOrd="0" destOrd="0" presId="urn:microsoft.com/office/officeart/2018/2/layout/IconVerticalSolidList"/>
    <dgm:cxn modelId="{4153FBEB-C383-4A8E-A77A-886C2F6608DF}" srcId="{AD5021B5-E83B-4DCA-B7E0-93E4C4BCD653}" destId="{8AEB7BDC-7E14-4BAB-B112-B771394F1094}" srcOrd="4" destOrd="0" parTransId="{D3D2DAFD-E097-40B4-810F-7AF2A6837237}" sibTransId="{EDEB8A82-3104-4330-A569-2B9B81BFEB60}"/>
    <dgm:cxn modelId="{88AA08F0-A1AC-43AC-B977-14624E869A4E}" srcId="{AD5021B5-E83B-4DCA-B7E0-93E4C4BCD653}" destId="{FECB43F1-A265-41BC-B6CE-BC32266F3E5F}" srcOrd="1" destOrd="0" parTransId="{D25782F7-74B4-403C-9F22-7ED01F158A3A}" sibTransId="{C1D8D7C1-84AC-4390-9712-822E4BDEB30B}"/>
    <dgm:cxn modelId="{EAE587FA-019A-4FC5-8638-098F3F0081F2}" type="presOf" srcId="{2855DE16-7102-4441-93D0-2052827718A2}" destId="{90BE97D5-F43E-4649-8CBB-4374FA6DEEC8}" srcOrd="0" destOrd="0" presId="urn:microsoft.com/office/officeart/2018/2/layout/IconVerticalSolidList"/>
    <dgm:cxn modelId="{205422FE-AF5D-4B45-B8D4-909EF85643D3}" srcId="{AD5021B5-E83B-4DCA-B7E0-93E4C4BCD653}" destId="{2855DE16-7102-4441-93D0-2052827718A2}" srcOrd="0" destOrd="0" parTransId="{BBD08F50-D251-49B9-A51F-AAB65C104B54}" sibTransId="{F0A87723-985C-4AFA-9F77-A67B0F65A500}"/>
    <dgm:cxn modelId="{4421175D-6547-4462-998F-F79467206B11}" type="presParOf" srcId="{11EFB419-9F4C-4A60-B94B-ED1388679AB5}" destId="{E6E72EF2-98DE-44FD-8D0C-66F4FB3643BF}" srcOrd="0" destOrd="0" presId="urn:microsoft.com/office/officeart/2018/2/layout/IconVerticalSolidList"/>
    <dgm:cxn modelId="{0D464348-B56B-44CF-B403-3F73DCA11F08}" type="presParOf" srcId="{E6E72EF2-98DE-44FD-8D0C-66F4FB3643BF}" destId="{9532B901-7623-4DF3-A504-2F10179A5288}" srcOrd="0" destOrd="0" presId="urn:microsoft.com/office/officeart/2018/2/layout/IconVerticalSolidList"/>
    <dgm:cxn modelId="{CA8DEED5-D34F-4679-AFC2-9D51D8EFDF33}" type="presParOf" srcId="{E6E72EF2-98DE-44FD-8D0C-66F4FB3643BF}" destId="{3DA4EA38-3847-4DD0-B2BB-DE19ACD65CE6}" srcOrd="1" destOrd="0" presId="urn:microsoft.com/office/officeart/2018/2/layout/IconVerticalSolidList"/>
    <dgm:cxn modelId="{906AF4CC-E946-4410-9574-CCD77F850598}" type="presParOf" srcId="{E6E72EF2-98DE-44FD-8D0C-66F4FB3643BF}" destId="{3D7FC620-D5D3-4D17-8E55-5B15AEC62A55}" srcOrd="2" destOrd="0" presId="urn:microsoft.com/office/officeart/2018/2/layout/IconVerticalSolidList"/>
    <dgm:cxn modelId="{58213051-0CFD-4EA8-A93B-8FB49CA8F629}" type="presParOf" srcId="{E6E72EF2-98DE-44FD-8D0C-66F4FB3643BF}" destId="{90BE97D5-F43E-4649-8CBB-4374FA6DEEC8}" srcOrd="3" destOrd="0" presId="urn:microsoft.com/office/officeart/2018/2/layout/IconVerticalSolidList"/>
    <dgm:cxn modelId="{2D0BDC23-1CED-4001-8E9C-20C5806B9FBF}" type="presParOf" srcId="{11EFB419-9F4C-4A60-B94B-ED1388679AB5}" destId="{4368908E-310A-4D04-AC12-E50172FB85E0}" srcOrd="1" destOrd="0" presId="urn:microsoft.com/office/officeart/2018/2/layout/IconVerticalSolidList"/>
    <dgm:cxn modelId="{1301AA88-584E-41CF-8EF7-7B12F0B477CE}" type="presParOf" srcId="{11EFB419-9F4C-4A60-B94B-ED1388679AB5}" destId="{A47241B1-AAB8-443F-9463-7930A4953A04}" srcOrd="2" destOrd="0" presId="urn:microsoft.com/office/officeart/2018/2/layout/IconVerticalSolidList"/>
    <dgm:cxn modelId="{B786F11B-1230-4106-8626-0779E4700A5B}" type="presParOf" srcId="{A47241B1-AAB8-443F-9463-7930A4953A04}" destId="{E2E2276B-5110-4398-A768-3D59DCDA1537}" srcOrd="0" destOrd="0" presId="urn:microsoft.com/office/officeart/2018/2/layout/IconVerticalSolidList"/>
    <dgm:cxn modelId="{3A11B040-A129-4107-B69F-9238B0BBCB89}" type="presParOf" srcId="{A47241B1-AAB8-443F-9463-7930A4953A04}" destId="{58A77D37-2FCD-42B9-8FA8-C5571405210A}" srcOrd="1" destOrd="0" presId="urn:microsoft.com/office/officeart/2018/2/layout/IconVerticalSolidList"/>
    <dgm:cxn modelId="{D1AFBE9B-92B6-41B0-B456-AD2C36692A3B}" type="presParOf" srcId="{A47241B1-AAB8-443F-9463-7930A4953A04}" destId="{3DF25F37-8689-43CB-9F02-4E3952A6C73F}" srcOrd="2" destOrd="0" presId="urn:microsoft.com/office/officeart/2018/2/layout/IconVerticalSolidList"/>
    <dgm:cxn modelId="{69223D88-DF7F-4FE4-B14E-BDE3963CCD7F}" type="presParOf" srcId="{A47241B1-AAB8-443F-9463-7930A4953A04}" destId="{72D4462D-52F0-4AB6-AD4E-6B0CBAD67BE6}" srcOrd="3" destOrd="0" presId="urn:microsoft.com/office/officeart/2018/2/layout/IconVerticalSolidList"/>
    <dgm:cxn modelId="{645D4285-7ABE-4B2E-B380-9F02C27DCDFD}" type="presParOf" srcId="{11EFB419-9F4C-4A60-B94B-ED1388679AB5}" destId="{B23DED5A-94AA-4550-ACE6-0FE2CE8F472E}" srcOrd="3" destOrd="0" presId="urn:microsoft.com/office/officeart/2018/2/layout/IconVerticalSolidList"/>
    <dgm:cxn modelId="{2FA5C3B6-ADFA-40C7-9E69-74E87EB8C6E4}" type="presParOf" srcId="{11EFB419-9F4C-4A60-B94B-ED1388679AB5}" destId="{8F4AFFFE-4360-488C-BC27-5463B1AFDB15}" srcOrd="4" destOrd="0" presId="urn:microsoft.com/office/officeart/2018/2/layout/IconVerticalSolidList"/>
    <dgm:cxn modelId="{D869BFB4-77E2-4C01-AD58-9319DE7EBB2B}" type="presParOf" srcId="{8F4AFFFE-4360-488C-BC27-5463B1AFDB15}" destId="{62694517-9F62-4B59-B647-79FBE716F2FC}" srcOrd="0" destOrd="0" presId="urn:microsoft.com/office/officeart/2018/2/layout/IconVerticalSolidList"/>
    <dgm:cxn modelId="{1A3B5278-D5A2-4B6B-9DBF-BA3000FFD5DB}" type="presParOf" srcId="{8F4AFFFE-4360-488C-BC27-5463B1AFDB15}" destId="{9B925FB9-912E-4BAE-9ECF-BD75C70BB34D}" srcOrd="1" destOrd="0" presId="urn:microsoft.com/office/officeart/2018/2/layout/IconVerticalSolidList"/>
    <dgm:cxn modelId="{D40A6B73-39BE-4C9C-96F5-F638D0CE28D6}" type="presParOf" srcId="{8F4AFFFE-4360-488C-BC27-5463B1AFDB15}" destId="{33B17371-8EF3-48DD-B4D3-29A5C2E6D642}" srcOrd="2" destOrd="0" presId="urn:microsoft.com/office/officeart/2018/2/layout/IconVerticalSolidList"/>
    <dgm:cxn modelId="{EADA33DA-DE52-411D-BB22-3F28859C25BE}" type="presParOf" srcId="{8F4AFFFE-4360-488C-BC27-5463B1AFDB15}" destId="{58C121DF-A6CD-417F-8419-72452A68D9C1}" srcOrd="3" destOrd="0" presId="urn:microsoft.com/office/officeart/2018/2/layout/IconVerticalSolidList"/>
    <dgm:cxn modelId="{CFCA566C-3768-4028-9ABC-68BC9EC639D4}" type="presParOf" srcId="{11EFB419-9F4C-4A60-B94B-ED1388679AB5}" destId="{5F2E57E8-06C0-4A5B-A5E7-595B8CEC94B0}" srcOrd="5" destOrd="0" presId="urn:microsoft.com/office/officeart/2018/2/layout/IconVerticalSolidList"/>
    <dgm:cxn modelId="{53064B53-715A-4A49-B070-68181C16E7DF}" type="presParOf" srcId="{11EFB419-9F4C-4A60-B94B-ED1388679AB5}" destId="{BF74074D-1A6C-4739-A480-910DBD9D6414}" srcOrd="6" destOrd="0" presId="urn:microsoft.com/office/officeart/2018/2/layout/IconVerticalSolidList"/>
    <dgm:cxn modelId="{C914F652-D2F1-46D3-85FF-D2BD276AB7AE}" type="presParOf" srcId="{BF74074D-1A6C-4739-A480-910DBD9D6414}" destId="{C9E1B163-6ED9-4C3D-AAB9-3F70CFC4E36F}" srcOrd="0" destOrd="0" presId="urn:microsoft.com/office/officeart/2018/2/layout/IconVerticalSolidList"/>
    <dgm:cxn modelId="{8770790B-28CA-415B-B346-CD1DAE9A6E8D}" type="presParOf" srcId="{BF74074D-1A6C-4739-A480-910DBD9D6414}" destId="{EB3476C3-EE57-46C7-BE74-6725BC678733}" srcOrd="1" destOrd="0" presId="urn:microsoft.com/office/officeart/2018/2/layout/IconVerticalSolidList"/>
    <dgm:cxn modelId="{C6ACFE86-2A30-46B5-A252-A8326F2383B6}" type="presParOf" srcId="{BF74074D-1A6C-4739-A480-910DBD9D6414}" destId="{3755D016-DF0D-417C-8190-8BC26B4FCE3F}" srcOrd="2" destOrd="0" presId="urn:microsoft.com/office/officeart/2018/2/layout/IconVerticalSolidList"/>
    <dgm:cxn modelId="{073C9B00-9B29-4202-A58F-BC29B2C8884C}" type="presParOf" srcId="{BF74074D-1A6C-4739-A480-910DBD9D6414}" destId="{022D7C95-6E78-49BE-A043-10A693A3AEB4}" srcOrd="3" destOrd="0" presId="urn:microsoft.com/office/officeart/2018/2/layout/IconVerticalSolidList"/>
    <dgm:cxn modelId="{3FA64C9D-18B8-4713-AD57-58EDA9CFE7E5}" type="presParOf" srcId="{11EFB419-9F4C-4A60-B94B-ED1388679AB5}" destId="{083B1105-2AB2-4559-9290-12C397950DB3}" srcOrd="7" destOrd="0" presId="urn:microsoft.com/office/officeart/2018/2/layout/IconVerticalSolidList"/>
    <dgm:cxn modelId="{E60EE60A-0318-42A5-8085-2626C519BF3F}" type="presParOf" srcId="{11EFB419-9F4C-4A60-B94B-ED1388679AB5}" destId="{8D06B883-90E9-45D4-A6D6-8280107FFC98}" srcOrd="8" destOrd="0" presId="urn:microsoft.com/office/officeart/2018/2/layout/IconVerticalSolidList"/>
    <dgm:cxn modelId="{8FF17CFC-AFB9-4A4A-B7E8-20958DBB6C65}" type="presParOf" srcId="{8D06B883-90E9-45D4-A6D6-8280107FFC98}" destId="{FD4BF0F6-C742-4B7C-A48B-533B05099BF5}" srcOrd="0" destOrd="0" presId="urn:microsoft.com/office/officeart/2018/2/layout/IconVerticalSolidList"/>
    <dgm:cxn modelId="{33E43343-3614-4C3A-800B-8897B6AD74B4}" type="presParOf" srcId="{8D06B883-90E9-45D4-A6D6-8280107FFC98}" destId="{2AB9EEC2-F6F0-438F-A7DD-DC5B8075CFA3}" srcOrd="1" destOrd="0" presId="urn:microsoft.com/office/officeart/2018/2/layout/IconVerticalSolidList"/>
    <dgm:cxn modelId="{67936F7B-C51B-4269-ADA3-59FEB3B348D7}" type="presParOf" srcId="{8D06B883-90E9-45D4-A6D6-8280107FFC98}" destId="{6F3B92F0-C7AE-41DB-ACC7-32DB760539BA}" srcOrd="2" destOrd="0" presId="urn:microsoft.com/office/officeart/2018/2/layout/IconVerticalSolidList"/>
    <dgm:cxn modelId="{68BE36ED-71FF-410D-915C-8B0314F12BCB}" type="presParOf" srcId="{8D06B883-90E9-45D4-A6D6-8280107FFC98}" destId="{BCD7F18B-01E3-4262-ADBC-837498FA850F}" srcOrd="3" destOrd="0" presId="urn:microsoft.com/office/officeart/2018/2/layout/IconVerticalSolidList"/>
    <dgm:cxn modelId="{8CD261ED-3A9B-4786-924C-59AFC15A403B}" type="presParOf" srcId="{11EFB419-9F4C-4A60-B94B-ED1388679AB5}" destId="{2DB5B744-36AB-4D46-99FF-26055741586A}" srcOrd="9" destOrd="0" presId="urn:microsoft.com/office/officeart/2018/2/layout/IconVerticalSolidList"/>
    <dgm:cxn modelId="{C2DAD4D0-784B-4546-A9B2-A855389F9064}" type="presParOf" srcId="{11EFB419-9F4C-4A60-B94B-ED1388679AB5}" destId="{720E56F4-136A-40D2-B94F-92D8FF9145CF}" srcOrd="10" destOrd="0" presId="urn:microsoft.com/office/officeart/2018/2/layout/IconVerticalSolidList"/>
    <dgm:cxn modelId="{87B96172-10C0-435D-8F2A-2CE78D4E3C7D}" type="presParOf" srcId="{720E56F4-136A-40D2-B94F-92D8FF9145CF}" destId="{E55CCA6B-87FF-449C-8948-CE43A4211BA5}" srcOrd="0" destOrd="0" presId="urn:microsoft.com/office/officeart/2018/2/layout/IconVerticalSolidList"/>
    <dgm:cxn modelId="{F5E8DC99-FAF8-49AC-8395-6873B6EC3728}" type="presParOf" srcId="{720E56F4-136A-40D2-B94F-92D8FF9145CF}" destId="{0B208387-D504-4F0C-BD1B-3FC3F3D9EB46}" srcOrd="1" destOrd="0" presId="urn:microsoft.com/office/officeart/2018/2/layout/IconVerticalSolidList"/>
    <dgm:cxn modelId="{9A3BD770-0A81-4A69-9B76-E20E794AEBF6}" type="presParOf" srcId="{720E56F4-136A-40D2-B94F-92D8FF9145CF}" destId="{072BC59E-2FE2-4797-893C-BB1F04CF7524}" srcOrd="2" destOrd="0" presId="urn:microsoft.com/office/officeart/2018/2/layout/IconVerticalSolidList"/>
    <dgm:cxn modelId="{57E2C54D-E9C8-42CC-B038-DBFEED7CA318}" type="presParOf" srcId="{720E56F4-136A-40D2-B94F-92D8FF9145CF}" destId="{10F7DDDD-6DCF-48E1-9C72-54C713891B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7BAD20-DB99-475C-B980-019D1CF9659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5C18390-E038-4A29-AB94-B81EC6FFA389}">
      <dgm:prSet/>
      <dgm:spPr/>
      <dgm:t>
        <a:bodyPr/>
        <a:lstStyle/>
        <a:p>
          <a:r>
            <a:rPr lang="en-GB"/>
            <a:t>Recruit and attract enthusiastic, talented and hardworking staff</a:t>
          </a:r>
          <a:endParaRPr lang="en-US"/>
        </a:p>
      </dgm:t>
    </dgm:pt>
    <dgm:pt modelId="{D2AD2F94-5964-489C-A871-FC9E1387A064}" type="parTrans" cxnId="{83940020-D3AA-4BFF-B0F1-D42840B1308C}">
      <dgm:prSet/>
      <dgm:spPr/>
      <dgm:t>
        <a:bodyPr/>
        <a:lstStyle/>
        <a:p>
          <a:endParaRPr lang="en-US"/>
        </a:p>
      </dgm:t>
    </dgm:pt>
    <dgm:pt modelId="{815D5580-3FB3-4684-A84F-17B36697DAA6}" type="sibTrans" cxnId="{83940020-D3AA-4BFF-B0F1-D42840B1308C}">
      <dgm:prSet/>
      <dgm:spPr/>
      <dgm:t>
        <a:bodyPr/>
        <a:lstStyle/>
        <a:p>
          <a:endParaRPr lang="en-US"/>
        </a:p>
      </dgm:t>
    </dgm:pt>
    <dgm:pt modelId="{ABD2AC54-6CD1-4D3C-A5F2-784321FD1C3B}">
      <dgm:prSet/>
      <dgm:spPr/>
      <dgm:t>
        <a:bodyPr/>
        <a:lstStyle/>
        <a:p>
          <a:r>
            <a:rPr lang="en-GB"/>
            <a:t>Allows you to ‘home grow’ a stream of talented employees</a:t>
          </a:r>
          <a:endParaRPr lang="en-US"/>
        </a:p>
      </dgm:t>
    </dgm:pt>
    <dgm:pt modelId="{7C59C7B8-9C8E-4064-A2F5-8C4F1931F870}" type="parTrans" cxnId="{5BB5A8AA-4A92-4251-83EA-E8D74BE595E3}">
      <dgm:prSet/>
      <dgm:spPr/>
      <dgm:t>
        <a:bodyPr/>
        <a:lstStyle/>
        <a:p>
          <a:endParaRPr lang="en-US"/>
        </a:p>
      </dgm:t>
    </dgm:pt>
    <dgm:pt modelId="{A216FA4C-8B21-42D0-A016-EA0DFA768524}" type="sibTrans" cxnId="{5BB5A8AA-4A92-4251-83EA-E8D74BE595E3}">
      <dgm:prSet/>
      <dgm:spPr/>
      <dgm:t>
        <a:bodyPr/>
        <a:lstStyle/>
        <a:p>
          <a:endParaRPr lang="en-US"/>
        </a:p>
      </dgm:t>
    </dgm:pt>
    <dgm:pt modelId="{75BBD997-C6DD-4571-BD40-E1E03E34008B}">
      <dgm:prSet/>
      <dgm:spPr/>
      <dgm:t>
        <a:bodyPr/>
        <a:lstStyle/>
        <a:p>
          <a:r>
            <a:rPr lang="en-GB"/>
            <a:t>Reduces staff turnover and improves retention</a:t>
          </a:r>
          <a:endParaRPr lang="en-US"/>
        </a:p>
      </dgm:t>
    </dgm:pt>
    <dgm:pt modelId="{F0953F21-0BF1-485F-8BE8-CA4D4E674AEA}" type="parTrans" cxnId="{5098450D-0A3D-4A5E-B549-2B32BE615D60}">
      <dgm:prSet/>
      <dgm:spPr/>
      <dgm:t>
        <a:bodyPr/>
        <a:lstStyle/>
        <a:p>
          <a:endParaRPr lang="en-US"/>
        </a:p>
      </dgm:t>
    </dgm:pt>
    <dgm:pt modelId="{D8D9C0B0-5921-40D4-AC00-4F0701280DAE}" type="sibTrans" cxnId="{5098450D-0A3D-4A5E-B549-2B32BE615D60}">
      <dgm:prSet/>
      <dgm:spPr/>
      <dgm:t>
        <a:bodyPr/>
        <a:lstStyle/>
        <a:p>
          <a:endParaRPr lang="en-US"/>
        </a:p>
      </dgm:t>
    </dgm:pt>
    <dgm:pt modelId="{FFE1FBCB-9793-475A-83D7-8FF42F29AB9F}">
      <dgm:prSet/>
      <dgm:spPr/>
      <dgm:t>
        <a:bodyPr/>
        <a:lstStyle/>
        <a:p>
          <a:r>
            <a:rPr lang="en-GB"/>
            <a:t>Helps balance ageing workforces</a:t>
          </a:r>
          <a:endParaRPr lang="en-US"/>
        </a:p>
      </dgm:t>
    </dgm:pt>
    <dgm:pt modelId="{E0E2AF18-8152-4092-980F-9DFDC080CD2C}" type="parTrans" cxnId="{197AF0A2-46C4-4A03-8624-4812D9CD2279}">
      <dgm:prSet/>
      <dgm:spPr/>
      <dgm:t>
        <a:bodyPr/>
        <a:lstStyle/>
        <a:p>
          <a:endParaRPr lang="en-US"/>
        </a:p>
      </dgm:t>
    </dgm:pt>
    <dgm:pt modelId="{CD22CCC9-8031-41BA-A502-12301CD43F89}" type="sibTrans" cxnId="{197AF0A2-46C4-4A03-8624-4812D9CD2279}">
      <dgm:prSet/>
      <dgm:spPr/>
      <dgm:t>
        <a:bodyPr/>
        <a:lstStyle/>
        <a:p>
          <a:endParaRPr lang="en-US"/>
        </a:p>
      </dgm:t>
    </dgm:pt>
    <dgm:pt modelId="{0312745B-788B-4270-8640-B582B2196755}">
      <dgm:prSet/>
      <dgm:spPr/>
      <dgm:t>
        <a:bodyPr/>
        <a:lstStyle/>
        <a:p>
          <a:r>
            <a:rPr lang="en-GB"/>
            <a:t>Increases customer base</a:t>
          </a:r>
          <a:endParaRPr lang="en-US"/>
        </a:p>
      </dgm:t>
    </dgm:pt>
    <dgm:pt modelId="{BCADE4C9-5887-4A8B-B68B-61CF5ED058DC}" type="parTrans" cxnId="{A63B537B-F111-4630-920B-C542A2E9FF37}">
      <dgm:prSet/>
      <dgm:spPr/>
      <dgm:t>
        <a:bodyPr/>
        <a:lstStyle/>
        <a:p>
          <a:endParaRPr lang="en-US"/>
        </a:p>
      </dgm:t>
    </dgm:pt>
    <dgm:pt modelId="{B2DE202E-EBBF-4B62-BFD7-1AF9A2C5113A}" type="sibTrans" cxnId="{A63B537B-F111-4630-920B-C542A2E9FF37}">
      <dgm:prSet/>
      <dgm:spPr/>
      <dgm:t>
        <a:bodyPr/>
        <a:lstStyle/>
        <a:p>
          <a:endParaRPr lang="en-US"/>
        </a:p>
      </dgm:t>
    </dgm:pt>
    <dgm:pt modelId="{88E2DC51-6BD4-4626-B87E-899F95A7F069}">
      <dgm:prSet/>
      <dgm:spPr/>
      <dgm:t>
        <a:bodyPr/>
        <a:lstStyle/>
        <a:p>
          <a:r>
            <a:rPr lang="en-GB"/>
            <a:t>Puts your company in the spotlight</a:t>
          </a:r>
          <a:endParaRPr lang="en-US"/>
        </a:p>
      </dgm:t>
    </dgm:pt>
    <dgm:pt modelId="{C0619798-050F-4E8C-8D63-67A2B7F9B868}" type="parTrans" cxnId="{86AC7794-C6C6-42B2-8CC1-11A11F85704E}">
      <dgm:prSet/>
      <dgm:spPr/>
      <dgm:t>
        <a:bodyPr/>
        <a:lstStyle/>
        <a:p>
          <a:endParaRPr lang="en-US"/>
        </a:p>
      </dgm:t>
    </dgm:pt>
    <dgm:pt modelId="{597FDDF3-17DB-4B38-9F4C-E606E8587011}" type="sibTrans" cxnId="{86AC7794-C6C6-42B2-8CC1-11A11F85704E}">
      <dgm:prSet/>
      <dgm:spPr/>
      <dgm:t>
        <a:bodyPr/>
        <a:lstStyle/>
        <a:p>
          <a:endParaRPr lang="en-US"/>
        </a:p>
      </dgm:t>
    </dgm:pt>
    <dgm:pt modelId="{B07CCF87-9BCB-46A8-94E2-4AAD9E7104FC}">
      <dgm:prSet/>
      <dgm:spPr/>
      <dgm:t>
        <a:bodyPr/>
        <a:lstStyle/>
        <a:p>
          <a:r>
            <a:rPr lang="en-GB"/>
            <a:t>Improves productivity whilst reducing costs</a:t>
          </a:r>
          <a:endParaRPr lang="en-US"/>
        </a:p>
      </dgm:t>
    </dgm:pt>
    <dgm:pt modelId="{06CC998A-4F7B-4704-8204-6EF4D8659688}" type="parTrans" cxnId="{CB29EB33-7E22-4B0F-9679-D092257F6FA4}">
      <dgm:prSet/>
      <dgm:spPr/>
      <dgm:t>
        <a:bodyPr/>
        <a:lstStyle/>
        <a:p>
          <a:endParaRPr lang="en-US"/>
        </a:p>
      </dgm:t>
    </dgm:pt>
    <dgm:pt modelId="{EA35AEAF-4D03-4515-84FC-BB822C177CF7}" type="sibTrans" cxnId="{CB29EB33-7E22-4B0F-9679-D092257F6FA4}">
      <dgm:prSet/>
      <dgm:spPr/>
      <dgm:t>
        <a:bodyPr/>
        <a:lstStyle/>
        <a:p>
          <a:endParaRPr lang="en-US"/>
        </a:p>
      </dgm:t>
    </dgm:pt>
    <dgm:pt modelId="{816908DC-F6FA-4AC3-B4A2-6DA5688C1458}">
      <dgm:prSet/>
      <dgm:spPr/>
      <dgm:t>
        <a:bodyPr/>
        <a:lstStyle/>
        <a:p>
          <a:r>
            <a:rPr lang="en-GB" dirty="0"/>
            <a:t>Opens up new opportunities for your organisation</a:t>
          </a:r>
          <a:endParaRPr lang="en-US" dirty="0"/>
        </a:p>
      </dgm:t>
    </dgm:pt>
    <dgm:pt modelId="{28A121ED-8FEA-4522-8A8D-982A5A16ACDB}" type="parTrans" cxnId="{57480288-7E98-4C7A-B419-54AFADF05D41}">
      <dgm:prSet/>
      <dgm:spPr/>
      <dgm:t>
        <a:bodyPr/>
        <a:lstStyle/>
        <a:p>
          <a:endParaRPr lang="en-US"/>
        </a:p>
      </dgm:t>
    </dgm:pt>
    <dgm:pt modelId="{117DEC17-0A66-44E7-98D2-82FC8C362A5F}" type="sibTrans" cxnId="{57480288-7E98-4C7A-B419-54AFADF05D41}">
      <dgm:prSet/>
      <dgm:spPr/>
      <dgm:t>
        <a:bodyPr/>
        <a:lstStyle/>
        <a:p>
          <a:endParaRPr lang="en-US"/>
        </a:p>
      </dgm:t>
    </dgm:pt>
    <dgm:pt modelId="{EC6FA3D8-5498-4D5E-911A-8BF41F2C77EB}" type="pres">
      <dgm:prSet presAssocID="{AD7BAD20-DB99-475C-B980-019D1CF96594}" presName="linear" presStyleCnt="0">
        <dgm:presLayoutVars>
          <dgm:animLvl val="lvl"/>
          <dgm:resizeHandles val="exact"/>
        </dgm:presLayoutVars>
      </dgm:prSet>
      <dgm:spPr/>
    </dgm:pt>
    <dgm:pt modelId="{A5BF6953-E578-4BEF-884F-3C0C12D166B9}" type="pres">
      <dgm:prSet presAssocID="{35C18390-E038-4A29-AB94-B81EC6FFA389}" presName="parentText" presStyleLbl="node1" presStyleIdx="0" presStyleCnt="8">
        <dgm:presLayoutVars>
          <dgm:chMax val="0"/>
          <dgm:bulletEnabled val="1"/>
        </dgm:presLayoutVars>
      </dgm:prSet>
      <dgm:spPr/>
    </dgm:pt>
    <dgm:pt modelId="{D7B09134-0212-4A8C-A1C6-A43CA71A6D23}" type="pres">
      <dgm:prSet presAssocID="{815D5580-3FB3-4684-A84F-17B36697DAA6}" presName="spacer" presStyleCnt="0"/>
      <dgm:spPr/>
    </dgm:pt>
    <dgm:pt modelId="{32BD3CC9-2E42-46BD-9F4F-ECD03E3A3D70}" type="pres">
      <dgm:prSet presAssocID="{ABD2AC54-6CD1-4D3C-A5F2-784321FD1C3B}" presName="parentText" presStyleLbl="node1" presStyleIdx="1" presStyleCnt="8">
        <dgm:presLayoutVars>
          <dgm:chMax val="0"/>
          <dgm:bulletEnabled val="1"/>
        </dgm:presLayoutVars>
      </dgm:prSet>
      <dgm:spPr/>
    </dgm:pt>
    <dgm:pt modelId="{2207D268-403B-4F52-8AD8-45B581E50159}" type="pres">
      <dgm:prSet presAssocID="{A216FA4C-8B21-42D0-A016-EA0DFA768524}" presName="spacer" presStyleCnt="0"/>
      <dgm:spPr/>
    </dgm:pt>
    <dgm:pt modelId="{C3C525C6-36AC-4931-A85A-07EC9E02CCEA}" type="pres">
      <dgm:prSet presAssocID="{75BBD997-C6DD-4571-BD40-E1E03E34008B}" presName="parentText" presStyleLbl="node1" presStyleIdx="2" presStyleCnt="8">
        <dgm:presLayoutVars>
          <dgm:chMax val="0"/>
          <dgm:bulletEnabled val="1"/>
        </dgm:presLayoutVars>
      </dgm:prSet>
      <dgm:spPr/>
    </dgm:pt>
    <dgm:pt modelId="{3166D5CE-CA34-4592-8109-F9E9B5613D8F}" type="pres">
      <dgm:prSet presAssocID="{D8D9C0B0-5921-40D4-AC00-4F0701280DAE}" presName="spacer" presStyleCnt="0"/>
      <dgm:spPr/>
    </dgm:pt>
    <dgm:pt modelId="{1EDD0D05-CAC6-4C96-991B-6EE251106518}" type="pres">
      <dgm:prSet presAssocID="{FFE1FBCB-9793-475A-83D7-8FF42F29AB9F}" presName="parentText" presStyleLbl="node1" presStyleIdx="3" presStyleCnt="8">
        <dgm:presLayoutVars>
          <dgm:chMax val="0"/>
          <dgm:bulletEnabled val="1"/>
        </dgm:presLayoutVars>
      </dgm:prSet>
      <dgm:spPr/>
    </dgm:pt>
    <dgm:pt modelId="{5F8B4C59-C8CF-4454-A9D8-4E98AB27C5F5}" type="pres">
      <dgm:prSet presAssocID="{CD22CCC9-8031-41BA-A502-12301CD43F89}" presName="spacer" presStyleCnt="0"/>
      <dgm:spPr/>
    </dgm:pt>
    <dgm:pt modelId="{2B55AF80-4E41-4F42-9692-C42DCBBDCDED}" type="pres">
      <dgm:prSet presAssocID="{0312745B-788B-4270-8640-B582B2196755}" presName="parentText" presStyleLbl="node1" presStyleIdx="4" presStyleCnt="8">
        <dgm:presLayoutVars>
          <dgm:chMax val="0"/>
          <dgm:bulletEnabled val="1"/>
        </dgm:presLayoutVars>
      </dgm:prSet>
      <dgm:spPr/>
    </dgm:pt>
    <dgm:pt modelId="{70AC2DBD-7BB4-4AAD-94A5-2637C5D8EBB7}" type="pres">
      <dgm:prSet presAssocID="{B2DE202E-EBBF-4B62-BFD7-1AF9A2C5113A}" presName="spacer" presStyleCnt="0"/>
      <dgm:spPr/>
    </dgm:pt>
    <dgm:pt modelId="{3F05479E-252E-4FEA-983E-6891D00D613E}" type="pres">
      <dgm:prSet presAssocID="{88E2DC51-6BD4-4626-B87E-899F95A7F069}" presName="parentText" presStyleLbl="node1" presStyleIdx="5" presStyleCnt="8">
        <dgm:presLayoutVars>
          <dgm:chMax val="0"/>
          <dgm:bulletEnabled val="1"/>
        </dgm:presLayoutVars>
      </dgm:prSet>
      <dgm:spPr/>
    </dgm:pt>
    <dgm:pt modelId="{FED87415-7C07-4BE5-A3CE-FB44653E26FF}" type="pres">
      <dgm:prSet presAssocID="{597FDDF3-17DB-4B38-9F4C-E606E8587011}" presName="spacer" presStyleCnt="0"/>
      <dgm:spPr/>
    </dgm:pt>
    <dgm:pt modelId="{E33763AB-9B46-4AC6-AF3D-70643BE77F08}" type="pres">
      <dgm:prSet presAssocID="{B07CCF87-9BCB-46A8-94E2-4AAD9E7104FC}" presName="parentText" presStyleLbl="node1" presStyleIdx="6" presStyleCnt="8">
        <dgm:presLayoutVars>
          <dgm:chMax val="0"/>
          <dgm:bulletEnabled val="1"/>
        </dgm:presLayoutVars>
      </dgm:prSet>
      <dgm:spPr/>
    </dgm:pt>
    <dgm:pt modelId="{3BEF2F5D-14E4-4BB4-A814-C937B1103731}" type="pres">
      <dgm:prSet presAssocID="{EA35AEAF-4D03-4515-84FC-BB822C177CF7}" presName="spacer" presStyleCnt="0"/>
      <dgm:spPr/>
    </dgm:pt>
    <dgm:pt modelId="{20F67719-35F2-4441-9286-262C991D7F41}" type="pres">
      <dgm:prSet presAssocID="{816908DC-F6FA-4AC3-B4A2-6DA5688C1458}" presName="parentText" presStyleLbl="node1" presStyleIdx="7" presStyleCnt="8">
        <dgm:presLayoutVars>
          <dgm:chMax val="0"/>
          <dgm:bulletEnabled val="1"/>
        </dgm:presLayoutVars>
      </dgm:prSet>
      <dgm:spPr/>
    </dgm:pt>
  </dgm:ptLst>
  <dgm:cxnLst>
    <dgm:cxn modelId="{8C4CC309-B3EC-4B76-8204-6E19A937EF75}" type="presOf" srcId="{AD7BAD20-DB99-475C-B980-019D1CF96594}" destId="{EC6FA3D8-5498-4D5E-911A-8BF41F2C77EB}" srcOrd="0" destOrd="0" presId="urn:microsoft.com/office/officeart/2005/8/layout/vList2"/>
    <dgm:cxn modelId="{5098450D-0A3D-4A5E-B549-2B32BE615D60}" srcId="{AD7BAD20-DB99-475C-B980-019D1CF96594}" destId="{75BBD997-C6DD-4571-BD40-E1E03E34008B}" srcOrd="2" destOrd="0" parTransId="{F0953F21-0BF1-485F-8BE8-CA4D4E674AEA}" sibTransId="{D8D9C0B0-5921-40D4-AC00-4F0701280DAE}"/>
    <dgm:cxn modelId="{80EA5B1C-5251-4986-A965-7C6D21EB381F}" type="presOf" srcId="{0312745B-788B-4270-8640-B582B2196755}" destId="{2B55AF80-4E41-4F42-9692-C42DCBBDCDED}" srcOrd="0" destOrd="0" presId="urn:microsoft.com/office/officeart/2005/8/layout/vList2"/>
    <dgm:cxn modelId="{83940020-D3AA-4BFF-B0F1-D42840B1308C}" srcId="{AD7BAD20-DB99-475C-B980-019D1CF96594}" destId="{35C18390-E038-4A29-AB94-B81EC6FFA389}" srcOrd="0" destOrd="0" parTransId="{D2AD2F94-5964-489C-A871-FC9E1387A064}" sibTransId="{815D5580-3FB3-4684-A84F-17B36697DAA6}"/>
    <dgm:cxn modelId="{CB29EB33-7E22-4B0F-9679-D092257F6FA4}" srcId="{AD7BAD20-DB99-475C-B980-019D1CF96594}" destId="{B07CCF87-9BCB-46A8-94E2-4AAD9E7104FC}" srcOrd="6" destOrd="0" parTransId="{06CC998A-4F7B-4704-8204-6EF4D8659688}" sibTransId="{EA35AEAF-4D03-4515-84FC-BB822C177CF7}"/>
    <dgm:cxn modelId="{F39FC747-E579-4B2D-AE08-B9EC2392D4EF}" type="presOf" srcId="{88E2DC51-6BD4-4626-B87E-899F95A7F069}" destId="{3F05479E-252E-4FEA-983E-6891D00D613E}" srcOrd="0" destOrd="0" presId="urn:microsoft.com/office/officeart/2005/8/layout/vList2"/>
    <dgm:cxn modelId="{724A5A6B-AB37-4E34-8055-E81DFDEE7549}" type="presOf" srcId="{816908DC-F6FA-4AC3-B4A2-6DA5688C1458}" destId="{20F67719-35F2-4441-9286-262C991D7F41}" srcOrd="0" destOrd="0" presId="urn:microsoft.com/office/officeart/2005/8/layout/vList2"/>
    <dgm:cxn modelId="{E0650457-DAB8-4D86-AEB5-C23789B821C2}" type="presOf" srcId="{75BBD997-C6DD-4571-BD40-E1E03E34008B}" destId="{C3C525C6-36AC-4931-A85A-07EC9E02CCEA}" srcOrd="0" destOrd="0" presId="urn:microsoft.com/office/officeart/2005/8/layout/vList2"/>
    <dgm:cxn modelId="{1DEC4A58-56BD-4EDE-A7C2-99FD0612D69B}" type="presOf" srcId="{35C18390-E038-4A29-AB94-B81EC6FFA389}" destId="{A5BF6953-E578-4BEF-884F-3C0C12D166B9}" srcOrd="0" destOrd="0" presId="urn:microsoft.com/office/officeart/2005/8/layout/vList2"/>
    <dgm:cxn modelId="{A63B537B-F111-4630-920B-C542A2E9FF37}" srcId="{AD7BAD20-DB99-475C-B980-019D1CF96594}" destId="{0312745B-788B-4270-8640-B582B2196755}" srcOrd="4" destOrd="0" parTransId="{BCADE4C9-5887-4A8B-B68B-61CF5ED058DC}" sibTransId="{B2DE202E-EBBF-4B62-BFD7-1AF9A2C5113A}"/>
    <dgm:cxn modelId="{57480288-7E98-4C7A-B419-54AFADF05D41}" srcId="{AD7BAD20-DB99-475C-B980-019D1CF96594}" destId="{816908DC-F6FA-4AC3-B4A2-6DA5688C1458}" srcOrd="7" destOrd="0" parTransId="{28A121ED-8FEA-4522-8A8D-982A5A16ACDB}" sibTransId="{117DEC17-0A66-44E7-98D2-82FC8C362A5F}"/>
    <dgm:cxn modelId="{66A3238A-59EC-4065-BF59-839782C05859}" type="presOf" srcId="{B07CCF87-9BCB-46A8-94E2-4AAD9E7104FC}" destId="{E33763AB-9B46-4AC6-AF3D-70643BE77F08}" srcOrd="0" destOrd="0" presId="urn:microsoft.com/office/officeart/2005/8/layout/vList2"/>
    <dgm:cxn modelId="{86AC7794-C6C6-42B2-8CC1-11A11F85704E}" srcId="{AD7BAD20-DB99-475C-B980-019D1CF96594}" destId="{88E2DC51-6BD4-4626-B87E-899F95A7F069}" srcOrd="5" destOrd="0" parTransId="{C0619798-050F-4E8C-8D63-67A2B7F9B868}" sibTransId="{597FDDF3-17DB-4B38-9F4C-E606E8587011}"/>
    <dgm:cxn modelId="{197AF0A2-46C4-4A03-8624-4812D9CD2279}" srcId="{AD7BAD20-DB99-475C-B980-019D1CF96594}" destId="{FFE1FBCB-9793-475A-83D7-8FF42F29AB9F}" srcOrd="3" destOrd="0" parTransId="{E0E2AF18-8152-4092-980F-9DFDC080CD2C}" sibTransId="{CD22CCC9-8031-41BA-A502-12301CD43F89}"/>
    <dgm:cxn modelId="{5BB5A8AA-4A92-4251-83EA-E8D74BE595E3}" srcId="{AD7BAD20-DB99-475C-B980-019D1CF96594}" destId="{ABD2AC54-6CD1-4D3C-A5F2-784321FD1C3B}" srcOrd="1" destOrd="0" parTransId="{7C59C7B8-9C8E-4064-A2F5-8C4F1931F870}" sibTransId="{A216FA4C-8B21-42D0-A016-EA0DFA768524}"/>
    <dgm:cxn modelId="{9FC2ABE5-3E97-43BD-A316-8F2E5974E94B}" type="presOf" srcId="{FFE1FBCB-9793-475A-83D7-8FF42F29AB9F}" destId="{1EDD0D05-CAC6-4C96-991B-6EE251106518}" srcOrd="0" destOrd="0" presId="urn:microsoft.com/office/officeart/2005/8/layout/vList2"/>
    <dgm:cxn modelId="{EA5578FC-686C-491F-BE1A-7963D1B81B72}" type="presOf" srcId="{ABD2AC54-6CD1-4D3C-A5F2-784321FD1C3B}" destId="{32BD3CC9-2E42-46BD-9F4F-ECD03E3A3D70}" srcOrd="0" destOrd="0" presId="urn:microsoft.com/office/officeart/2005/8/layout/vList2"/>
    <dgm:cxn modelId="{C73F1581-15D8-4226-950A-3787B4FBEC7B}" type="presParOf" srcId="{EC6FA3D8-5498-4D5E-911A-8BF41F2C77EB}" destId="{A5BF6953-E578-4BEF-884F-3C0C12D166B9}" srcOrd="0" destOrd="0" presId="urn:microsoft.com/office/officeart/2005/8/layout/vList2"/>
    <dgm:cxn modelId="{4001BD57-25F7-4660-BAF9-6A8ED892C3BD}" type="presParOf" srcId="{EC6FA3D8-5498-4D5E-911A-8BF41F2C77EB}" destId="{D7B09134-0212-4A8C-A1C6-A43CA71A6D23}" srcOrd="1" destOrd="0" presId="urn:microsoft.com/office/officeart/2005/8/layout/vList2"/>
    <dgm:cxn modelId="{6521B81D-3B2F-4ED2-926C-81D7A6482661}" type="presParOf" srcId="{EC6FA3D8-5498-4D5E-911A-8BF41F2C77EB}" destId="{32BD3CC9-2E42-46BD-9F4F-ECD03E3A3D70}" srcOrd="2" destOrd="0" presId="urn:microsoft.com/office/officeart/2005/8/layout/vList2"/>
    <dgm:cxn modelId="{36AD54E6-024F-46A7-A973-EF0BA1C0FFBF}" type="presParOf" srcId="{EC6FA3D8-5498-4D5E-911A-8BF41F2C77EB}" destId="{2207D268-403B-4F52-8AD8-45B581E50159}" srcOrd="3" destOrd="0" presId="urn:microsoft.com/office/officeart/2005/8/layout/vList2"/>
    <dgm:cxn modelId="{38C624C4-FB87-4C46-84F4-682C56C3D4E4}" type="presParOf" srcId="{EC6FA3D8-5498-4D5E-911A-8BF41F2C77EB}" destId="{C3C525C6-36AC-4931-A85A-07EC9E02CCEA}" srcOrd="4" destOrd="0" presId="urn:microsoft.com/office/officeart/2005/8/layout/vList2"/>
    <dgm:cxn modelId="{469ACBD3-3097-462A-ACA5-130DF9117CFE}" type="presParOf" srcId="{EC6FA3D8-5498-4D5E-911A-8BF41F2C77EB}" destId="{3166D5CE-CA34-4592-8109-F9E9B5613D8F}" srcOrd="5" destOrd="0" presId="urn:microsoft.com/office/officeart/2005/8/layout/vList2"/>
    <dgm:cxn modelId="{6DD56141-38A3-478A-9921-A3C6F94581EC}" type="presParOf" srcId="{EC6FA3D8-5498-4D5E-911A-8BF41F2C77EB}" destId="{1EDD0D05-CAC6-4C96-991B-6EE251106518}" srcOrd="6" destOrd="0" presId="urn:microsoft.com/office/officeart/2005/8/layout/vList2"/>
    <dgm:cxn modelId="{E9B6F1B8-0794-4A7E-867E-B6ECCC151D1B}" type="presParOf" srcId="{EC6FA3D8-5498-4D5E-911A-8BF41F2C77EB}" destId="{5F8B4C59-C8CF-4454-A9D8-4E98AB27C5F5}" srcOrd="7" destOrd="0" presId="urn:microsoft.com/office/officeart/2005/8/layout/vList2"/>
    <dgm:cxn modelId="{B15E8486-0D71-489B-9642-9059A0EA3A73}" type="presParOf" srcId="{EC6FA3D8-5498-4D5E-911A-8BF41F2C77EB}" destId="{2B55AF80-4E41-4F42-9692-C42DCBBDCDED}" srcOrd="8" destOrd="0" presId="urn:microsoft.com/office/officeart/2005/8/layout/vList2"/>
    <dgm:cxn modelId="{06702045-061D-40F3-A0F9-D2A8504BA970}" type="presParOf" srcId="{EC6FA3D8-5498-4D5E-911A-8BF41F2C77EB}" destId="{70AC2DBD-7BB4-4AAD-94A5-2637C5D8EBB7}" srcOrd="9" destOrd="0" presId="urn:microsoft.com/office/officeart/2005/8/layout/vList2"/>
    <dgm:cxn modelId="{3B050EA6-FF6A-4BBE-B25C-21C312C0CFCF}" type="presParOf" srcId="{EC6FA3D8-5498-4D5E-911A-8BF41F2C77EB}" destId="{3F05479E-252E-4FEA-983E-6891D00D613E}" srcOrd="10" destOrd="0" presId="urn:microsoft.com/office/officeart/2005/8/layout/vList2"/>
    <dgm:cxn modelId="{01D60034-8D01-4021-AF28-D1178D13FA3C}" type="presParOf" srcId="{EC6FA3D8-5498-4D5E-911A-8BF41F2C77EB}" destId="{FED87415-7C07-4BE5-A3CE-FB44653E26FF}" srcOrd="11" destOrd="0" presId="urn:microsoft.com/office/officeart/2005/8/layout/vList2"/>
    <dgm:cxn modelId="{91F8FE60-DD03-4869-9488-F17065D7C0D6}" type="presParOf" srcId="{EC6FA3D8-5498-4D5E-911A-8BF41F2C77EB}" destId="{E33763AB-9B46-4AC6-AF3D-70643BE77F08}" srcOrd="12" destOrd="0" presId="urn:microsoft.com/office/officeart/2005/8/layout/vList2"/>
    <dgm:cxn modelId="{CA0A0AC8-9689-43F0-9432-79B5676AFC2B}" type="presParOf" srcId="{EC6FA3D8-5498-4D5E-911A-8BF41F2C77EB}" destId="{3BEF2F5D-14E4-4BB4-A814-C937B1103731}" srcOrd="13" destOrd="0" presId="urn:microsoft.com/office/officeart/2005/8/layout/vList2"/>
    <dgm:cxn modelId="{A8305744-1B37-4B5A-8C43-B04894DF3F7B}" type="presParOf" srcId="{EC6FA3D8-5498-4D5E-911A-8BF41F2C77EB}" destId="{20F67719-35F2-4441-9286-262C991D7F41}"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B3B124-BE62-4453-9B23-AE973AB85DF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91E0B5D-5538-47BF-9BB0-C3195F9357A8}">
      <dgm:prSet/>
      <dgm:spPr/>
      <dgm:t>
        <a:bodyPr/>
        <a:lstStyle/>
        <a:p>
          <a:r>
            <a:rPr lang="en-GB"/>
            <a:t>Adult Care Worker (Level 2)</a:t>
          </a:r>
          <a:endParaRPr lang="en-US"/>
        </a:p>
      </dgm:t>
    </dgm:pt>
    <dgm:pt modelId="{5885C5F8-2705-480B-BE95-9B5223265315}" type="parTrans" cxnId="{C2DFE9CE-EA4B-45DF-AF7F-93CCE834B2D6}">
      <dgm:prSet/>
      <dgm:spPr/>
      <dgm:t>
        <a:bodyPr/>
        <a:lstStyle/>
        <a:p>
          <a:endParaRPr lang="en-US"/>
        </a:p>
      </dgm:t>
    </dgm:pt>
    <dgm:pt modelId="{6AB9EC14-9E1C-4827-BA28-925779E82F1D}" type="sibTrans" cxnId="{C2DFE9CE-EA4B-45DF-AF7F-93CCE834B2D6}">
      <dgm:prSet/>
      <dgm:spPr/>
      <dgm:t>
        <a:bodyPr/>
        <a:lstStyle/>
        <a:p>
          <a:endParaRPr lang="en-US"/>
        </a:p>
      </dgm:t>
    </dgm:pt>
    <dgm:pt modelId="{41642D79-DC6C-4E93-8399-0CE2C9CD535B}">
      <dgm:prSet/>
      <dgm:spPr/>
      <dgm:t>
        <a:bodyPr/>
        <a:lstStyle/>
        <a:p>
          <a:r>
            <a:rPr lang="en-GB"/>
            <a:t>Lead Adult Care Worker (Level 3)</a:t>
          </a:r>
          <a:endParaRPr lang="en-US"/>
        </a:p>
      </dgm:t>
    </dgm:pt>
    <dgm:pt modelId="{27425F5C-E763-4665-BB12-CA5CE9300301}" type="parTrans" cxnId="{1163E784-72FC-4F17-8EC7-5B6435E96271}">
      <dgm:prSet/>
      <dgm:spPr/>
      <dgm:t>
        <a:bodyPr/>
        <a:lstStyle/>
        <a:p>
          <a:endParaRPr lang="en-US"/>
        </a:p>
      </dgm:t>
    </dgm:pt>
    <dgm:pt modelId="{6D112B91-C825-4FF5-B232-715EAE781B04}" type="sibTrans" cxnId="{1163E784-72FC-4F17-8EC7-5B6435E96271}">
      <dgm:prSet/>
      <dgm:spPr/>
      <dgm:t>
        <a:bodyPr/>
        <a:lstStyle/>
        <a:p>
          <a:endParaRPr lang="en-US"/>
        </a:p>
      </dgm:t>
    </dgm:pt>
    <dgm:pt modelId="{5B4699D9-5520-4E42-AC37-B8FBCF290D10}">
      <dgm:prSet/>
      <dgm:spPr/>
      <dgm:t>
        <a:bodyPr/>
        <a:lstStyle/>
        <a:p>
          <a:r>
            <a:rPr lang="en-GB"/>
            <a:t>Lead Practitioner in Adult Care (New Level 4)</a:t>
          </a:r>
          <a:endParaRPr lang="en-US"/>
        </a:p>
      </dgm:t>
    </dgm:pt>
    <dgm:pt modelId="{DE126E3B-AB3B-4BB9-B9F3-AA1D28F9DC18}" type="parTrans" cxnId="{11E453C6-ED31-4415-801B-7ADA21844510}">
      <dgm:prSet/>
      <dgm:spPr/>
      <dgm:t>
        <a:bodyPr/>
        <a:lstStyle/>
        <a:p>
          <a:endParaRPr lang="en-US"/>
        </a:p>
      </dgm:t>
    </dgm:pt>
    <dgm:pt modelId="{660766D4-A5C6-4E5E-B6C6-D23ADBE0E972}" type="sibTrans" cxnId="{11E453C6-ED31-4415-801B-7ADA21844510}">
      <dgm:prSet/>
      <dgm:spPr/>
      <dgm:t>
        <a:bodyPr/>
        <a:lstStyle/>
        <a:p>
          <a:endParaRPr lang="en-US"/>
        </a:p>
      </dgm:t>
    </dgm:pt>
    <dgm:pt modelId="{C67130E0-9864-4E29-8A38-3A3E152FD68E}">
      <dgm:prSet/>
      <dgm:spPr/>
      <dgm:t>
        <a:bodyPr/>
        <a:lstStyle/>
        <a:p>
          <a:r>
            <a:rPr lang="en-GB"/>
            <a:t>Leader in Adult Care (Level 5) </a:t>
          </a:r>
          <a:endParaRPr lang="en-US"/>
        </a:p>
      </dgm:t>
    </dgm:pt>
    <dgm:pt modelId="{86FCFF02-58D6-4505-8E4D-A3BB9AF58913}" type="parTrans" cxnId="{3A6A45A2-E4A0-49FE-838E-0827E92E55AC}">
      <dgm:prSet/>
      <dgm:spPr/>
      <dgm:t>
        <a:bodyPr/>
        <a:lstStyle/>
        <a:p>
          <a:endParaRPr lang="en-US"/>
        </a:p>
      </dgm:t>
    </dgm:pt>
    <dgm:pt modelId="{10FA358D-D80E-4D6D-97F2-7C728F48A907}" type="sibTrans" cxnId="{3A6A45A2-E4A0-49FE-838E-0827E92E55AC}">
      <dgm:prSet/>
      <dgm:spPr/>
      <dgm:t>
        <a:bodyPr/>
        <a:lstStyle/>
        <a:p>
          <a:endParaRPr lang="en-US"/>
        </a:p>
      </dgm:t>
    </dgm:pt>
    <dgm:pt modelId="{85CCF7F0-4902-4F94-95DE-2A53E06E8B1B}">
      <dgm:prSet/>
      <dgm:spPr/>
      <dgm:t>
        <a:bodyPr/>
        <a:lstStyle/>
        <a:p>
          <a:r>
            <a:rPr lang="en-GB" b="1"/>
            <a:t>Generic Leadership and Management Apprenticeships</a:t>
          </a:r>
          <a:endParaRPr lang="en-US"/>
        </a:p>
      </dgm:t>
    </dgm:pt>
    <dgm:pt modelId="{EF9ADB49-6379-4818-B49F-7CC4E9759C12}" type="parTrans" cxnId="{64DBDB9C-BF9C-42DD-9858-318BC2315365}">
      <dgm:prSet/>
      <dgm:spPr/>
      <dgm:t>
        <a:bodyPr/>
        <a:lstStyle/>
        <a:p>
          <a:endParaRPr lang="en-US"/>
        </a:p>
      </dgm:t>
    </dgm:pt>
    <dgm:pt modelId="{82A966C4-4E2A-49C5-9C71-BC97167CAFCF}" type="sibTrans" cxnId="{64DBDB9C-BF9C-42DD-9858-318BC2315365}">
      <dgm:prSet/>
      <dgm:spPr/>
      <dgm:t>
        <a:bodyPr/>
        <a:lstStyle/>
        <a:p>
          <a:endParaRPr lang="en-US"/>
        </a:p>
      </dgm:t>
    </dgm:pt>
    <dgm:pt modelId="{695FF6D9-1AA6-4188-AF0B-FE76B894F927}">
      <dgm:prSet/>
      <dgm:spPr/>
      <dgm:t>
        <a:bodyPr/>
        <a:lstStyle/>
        <a:p>
          <a:r>
            <a:rPr lang="en-GB"/>
            <a:t>Team Leader/Supervisor Apprenticeship</a:t>
          </a:r>
          <a:endParaRPr lang="en-US"/>
        </a:p>
      </dgm:t>
    </dgm:pt>
    <dgm:pt modelId="{00866D4E-60BD-40AD-8CB2-C060F938F8DA}" type="parTrans" cxnId="{22EEB85C-51F7-49F4-8B58-3E701EE48510}">
      <dgm:prSet/>
      <dgm:spPr/>
      <dgm:t>
        <a:bodyPr/>
        <a:lstStyle/>
        <a:p>
          <a:endParaRPr lang="en-US"/>
        </a:p>
      </dgm:t>
    </dgm:pt>
    <dgm:pt modelId="{2B10CC0F-4403-4082-9ABE-EB184FA76AF0}" type="sibTrans" cxnId="{22EEB85C-51F7-49F4-8B58-3E701EE48510}">
      <dgm:prSet/>
      <dgm:spPr/>
      <dgm:t>
        <a:bodyPr/>
        <a:lstStyle/>
        <a:p>
          <a:endParaRPr lang="en-US"/>
        </a:p>
      </dgm:t>
    </dgm:pt>
    <dgm:pt modelId="{6B5D7159-D72E-4EC5-8EB5-1C9EE471652D}">
      <dgm:prSet/>
      <dgm:spPr/>
      <dgm:t>
        <a:bodyPr/>
        <a:lstStyle/>
        <a:p>
          <a:r>
            <a:rPr lang="en-GB"/>
            <a:t>Business Administrator Apprenticeship</a:t>
          </a:r>
          <a:endParaRPr lang="en-US"/>
        </a:p>
      </dgm:t>
    </dgm:pt>
    <dgm:pt modelId="{D1573E7C-6FC4-4BC9-8964-386CC4B747CE}" type="parTrans" cxnId="{9BA96DA6-E4E9-4EC7-BA35-6A30CA189170}">
      <dgm:prSet/>
      <dgm:spPr/>
      <dgm:t>
        <a:bodyPr/>
        <a:lstStyle/>
        <a:p>
          <a:endParaRPr lang="en-US"/>
        </a:p>
      </dgm:t>
    </dgm:pt>
    <dgm:pt modelId="{6C3A91B7-F525-418B-89AB-3AB84DAC75BA}" type="sibTrans" cxnId="{9BA96DA6-E4E9-4EC7-BA35-6A30CA189170}">
      <dgm:prSet/>
      <dgm:spPr/>
      <dgm:t>
        <a:bodyPr/>
        <a:lstStyle/>
        <a:p>
          <a:endParaRPr lang="en-US"/>
        </a:p>
      </dgm:t>
    </dgm:pt>
    <dgm:pt modelId="{8A2CDC60-0D7C-402E-99A8-AEDA494BD3B5}" type="pres">
      <dgm:prSet presAssocID="{9CB3B124-BE62-4453-9B23-AE973AB85DFB}" presName="linear" presStyleCnt="0">
        <dgm:presLayoutVars>
          <dgm:animLvl val="lvl"/>
          <dgm:resizeHandles val="exact"/>
        </dgm:presLayoutVars>
      </dgm:prSet>
      <dgm:spPr/>
    </dgm:pt>
    <dgm:pt modelId="{F0CAE0B0-1EB9-4FFC-BEC9-B97494BBF914}" type="pres">
      <dgm:prSet presAssocID="{991E0B5D-5538-47BF-9BB0-C3195F9357A8}" presName="parentText" presStyleLbl="node1" presStyleIdx="0" presStyleCnt="7">
        <dgm:presLayoutVars>
          <dgm:chMax val="0"/>
          <dgm:bulletEnabled val="1"/>
        </dgm:presLayoutVars>
      </dgm:prSet>
      <dgm:spPr/>
    </dgm:pt>
    <dgm:pt modelId="{198F6758-736E-4BE4-979F-6D95AD69BE2E}" type="pres">
      <dgm:prSet presAssocID="{6AB9EC14-9E1C-4827-BA28-925779E82F1D}" presName="spacer" presStyleCnt="0"/>
      <dgm:spPr/>
    </dgm:pt>
    <dgm:pt modelId="{C4D2FF08-8033-4791-B269-8BE6E10003EE}" type="pres">
      <dgm:prSet presAssocID="{41642D79-DC6C-4E93-8399-0CE2C9CD535B}" presName="parentText" presStyleLbl="node1" presStyleIdx="1" presStyleCnt="7">
        <dgm:presLayoutVars>
          <dgm:chMax val="0"/>
          <dgm:bulletEnabled val="1"/>
        </dgm:presLayoutVars>
      </dgm:prSet>
      <dgm:spPr/>
    </dgm:pt>
    <dgm:pt modelId="{29A83F06-3967-47F0-9301-6E3E5461DA64}" type="pres">
      <dgm:prSet presAssocID="{6D112B91-C825-4FF5-B232-715EAE781B04}" presName="spacer" presStyleCnt="0"/>
      <dgm:spPr/>
    </dgm:pt>
    <dgm:pt modelId="{C5C02D0B-6FF5-4B7B-927E-745914643709}" type="pres">
      <dgm:prSet presAssocID="{5B4699D9-5520-4E42-AC37-B8FBCF290D10}" presName="parentText" presStyleLbl="node1" presStyleIdx="2" presStyleCnt="7">
        <dgm:presLayoutVars>
          <dgm:chMax val="0"/>
          <dgm:bulletEnabled val="1"/>
        </dgm:presLayoutVars>
      </dgm:prSet>
      <dgm:spPr/>
    </dgm:pt>
    <dgm:pt modelId="{CE2C5494-AFA8-4008-9474-4A97D741122A}" type="pres">
      <dgm:prSet presAssocID="{660766D4-A5C6-4E5E-B6C6-D23ADBE0E972}" presName="spacer" presStyleCnt="0"/>
      <dgm:spPr/>
    </dgm:pt>
    <dgm:pt modelId="{47820311-3F82-434F-A6F8-3A1BDE263956}" type="pres">
      <dgm:prSet presAssocID="{C67130E0-9864-4E29-8A38-3A3E152FD68E}" presName="parentText" presStyleLbl="node1" presStyleIdx="3" presStyleCnt="7">
        <dgm:presLayoutVars>
          <dgm:chMax val="0"/>
          <dgm:bulletEnabled val="1"/>
        </dgm:presLayoutVars>
      </dgm:prSet>
      <dgm:spPr/>
    </dgm:pt>
    <dgm:pt modelId="{1D355E09-CA76-4571-96CB-C72028E965F7}" type="pres">
      <dgm:prSet presAssocID="{10FA358D-D80E-4D6D-97F2-7C728F48A907}" presName="spacer" presStyleCnt="0"/>
      <dgm:spPr/>
    </dgm:pt>
    <dgm:pt modelId="{92ABD986-9552-449F-A45F-D28427328507}" type="pres">
      <dgm:prSet presAssocID="{85CCF7F0-4902-4F94-95DE-2A53E06E8B1B}" presName="parentText" presStyleLbl="node1" presStyleIdx="4" presStyleCnt="7">
        <dgm:presLayoutVars>
          <dgm:chMax val="0"/>
          <dgm:bulletEnabled val="1"/>
        </dgm:presLayoutVars>
      </dgm:prSet>
      <dgm:spPr/>
    </dgm:pt>
    <dgm:pt modelId="{4BC80CDF-3F83-4D7F-B9B7-0B4B3FE1CACE}" type="pres">
      <dgm:prSet presAssocID="{82A966C4-4E2A-49C5-9C71-BC97167CAFCF}" presName="spacer" presStyleCnt="0"/>
      <dgm:spPr/>
    </dgm:pt>
    <dgm:pt modelId="{3FA0B2A2-B1CA-4839-AD23-8BB57950D396}" type="pres">
      <dgm:prSet presAssocID="{695FF6D9-1AA6-4188-AF0B-FE76B894F927}" presName="parentText" presStyleLbl="node1" presStyleIdx="5" presStyleCnt="7">
        <dgm:presLayoutVars>
          <dgm:chMax val="0"/>
          <dgm:bulletEnabled val="1"/>
        </dgm:presLayoutVars>
      </dgm:prSet>
      <dgm:spPr/>
    </dgm:pt>
    <dgm:pt modelId="{C0FC5EF5-6C49-49E7-84A9-DCB62F14CB02}" type="pres">
      <dgm:prSet presAssocID="{2B10CC0F-4403-4082-9ABE-EB184FA76AF0}" presName="spacer" presStyleCnt="0"/>
      <dgm:spPr/>
    </dgm:pt>
    <dgm:pt modelId="{6307B2F9-785F-4206-B08C-00836E13BB92}" type="pres">
      <dgm:prSet presAssocID="{6B5D7159-D72E-4EC5-8EB5-1C9EE471652D}" presName="parentText" presStyleLbl="node1" presStyleIdx="6" presStyleCnt="7">
        <dgm:presLayoutVars>
          <dgm:chMax val="0"/>
          <dgm:bulletEnabled val="1"/>
        </dgm:presLayoutVars>
      </dgm:prSet>
      <dgm:spPr/>
    </dgm:pt>
  </dgm:ptLst>
  <dgm:cxnLst>
    <dgm:cxn modelId="{22701820-9C66-40EC-A2AC-75A3DF7EA6BB}" type="presOf" srcId="{5B4699D9-5520-4E42-AC37-B8FBCF290D10}" destId="{C5C02D0B-6FF5-4B7B-927E-745914643709}" srcOrd="0" destOrd="0" presId="urn:microsoft.com/office/officeart/2005/8/layout/vList2"/>
    <dgm:cxn modelId="{FABB4123-5916-46AF-984E-680E6AE44B5C}" type="presOf" srcId="{9CB3B124-BE62-4453-9B23-AE973AB85DFB}" destId="{8A2CDC60-0D7C-402E-99A8-AEDA494BD3B5}" srcOrd="0" destOrd="0" presId="urn:microsoft.com/office/officeart/2005/8/layout/vList2"/>
    <dgm:cxn modelId="{F648782E-81EC-429D-8F87-49C4034A4D64}" type="presOf" srcId="{41642D79-DC6C-4E93-8399-0CE2C9CD535B}" destId="{C4D2FF08-8033-4791-B269-8BE6E10003EE}" srcOrd="0" destOrd="0" presId="urn:microsoft.com/office/officeart/2005/8/layout/vList2"/>
    <dgm:cxn modelId="{708C1233-063F-4798-AA97-3096540C7000}" type="presOf" srcId="{991E0B5D-5538-47BF-9BB0-C3195F9357A8}" destId="{F0CAE0B0-1EB9-4FFC-BEC9-B97494BBF914}" srcOrd="0" destOrd="0" presId="urn:microsoft.com/office/officeart/2005/8/layout/vList2"/>
    <dgm:cxn modelId="{22EEB85C-51F7-49F4-8B58-3E701EE48510}" srcId="{9CB3B124-BE62-4453-9B23-AE973AB85DFB}" destId="{695FF6D9-1AA6-4188-AF0B-FE76B894F927}" srcOrd="5" destOrd="0" parTransId="{00866D4E-60BD-40AD-8CB2-C060F938F8DA}" sibTransId="{2B10CC0F-4403-4082-9ABE-EB184FA76AF0}"/>
    <dgm:cxn modelId="{24782268-18E1-4C82-8A7B-9334E37D85A1}" type="presOf" srcId="{6B5D7159-D72E-4EC5-8EB5-1C9EE471652D}" destId="{6307B2F9-785F-4206-B08C-00836E13BB92}" srcOrd="0" destOrd="0" presId="urn:microsoft.com/office/officeart/2005/8/layout/vList2"/>
    <dgm:cxn modelId="{8118994C-778B-45C5-A695-DD872EFCA7AC}" type="presOf" srcId="{C67130E0-9864-4E29-8A38-3A3E152FD68E}" destId="{47820311-3F82-434F-A6F8-3A1BDE263956}" srcOrd="0" destOrd="0" presId="urn:microsoft.com/office/officeart/2005/8/layout/vList2"/>
    <dgm:cxn modelId="{07DAC079-9ED2-462E-A31A-4C04E20B01AF}" type="presOf" srcId="{695FF6D9-1AA6-4188-AF0B-FE76B894F927}" destId="{3FA0B2A2-B1CA-4839-AD23-8BB57950D396}" srcOrd="0" destOrd="0" presId="urn:microsoft.com/office/officeart/2005/8/layout/vList2"/>
    <dgm:cxn modelId="{1163E784-72FC-4F17-8EC7-5B6435E96271}" srcId="{9CB3B124-BE62-4453-9B23-AE973AB85DFB}" destId="{41642D79-DC6C-4E93-8399-0CE2C9CD535B}" srcOrd="1" destOrd="0" parTransId="{27425F5C-E763-4665-BB12-CA5CE9300301}" sibTransId="{6D112B91-C825-4FF5-B232-715EAE781B04}"/>
    <dgm:cxn modelId="{64DBDB9C-BF9C-42DD-9858-318BC2315365}" srcId="{9CB3B124-BE62-4453-9B23-AE973AB85DFB}" destId="{85CCF7F0-4902-4F94-95DE-2A53E06E8B1B}" srcOrd="4" destOrd="0" parTransId="{EF9ADB49-6379-4818-B49F-7CC4E9759C12}" sibTransId="{82A966C4-4E2A-49C5-9C71-BC97167CAFCF}"/>
    <dgm:cxn modelId="{3A6A45A2-E4A0-49FE-838E-0827E92E55AC}" srcId="{9CB3B124-BE62-4453-9B23-AE973AB85DFB}" destId="{C67130E0-9864-4E29-8A38-3A3E152FD68E}" srcOrd="3" destOrd="0" parTransId="{86FCFF02-58D6-4505-8E4D-A3BB9AF58913}" sibTransId="{10FA358D-D80E-4D6D-97F2-7C728F48A907}"/>
    <dgm:cxn modelId="{9BA96DA6-E4E9-4EC7-BA35-6A30CA189170}" srcId="{9CB3B124-BE62-4453-9B23-AE973AB85DFB}" destId="{6B5D7159-D72E-4EC5-8EB5-1C9EE471652D}" srcOrd="6" destOrd="0" parTransId="{D1573E7C-6FC4-4BC9-8964-386CC4B747CE}" sibTransId="{6C3A91B7-F525-418B-89AB-3AB84DAC75BA}"/>
    <dgm:cxn modelId="{11E453C6-ED31-4415-801B-7ADA21844510}" srcId="{9CB3B124-BE62-4453-9B23-AE973AB85DFB}" destId="{5B4699D9-5520-4E42-AC37-B8FBCF290D10}" srcOrd="2" destOrd="0" parTransId="{DE126E3B-AB3B-4BB9-B9F3-AA1D28F9DC18}" sibTransId="{660766D4-A5C6-4E5E-B6C6-D23ADBE0E972}"/>
    <dgm:cxn modelId="{C2DFE9CE-EA4B-45DF-AF7F-93CCE834B2D6}" srcId="{9CB3B124-BE62-4453-9B23-AE973AB85DFB}" destId="{991E0B5D-5538-47BF-9BB0-C3195F9357A8}" srcOrd="0" destOrd="0" parTransId="{5885C5F8-2705-480B-BE95-9B5223265315}" sibTransId="{6AB9EC14-9E1C-4827-BA28-925779E82F1D}"/>
    <dgm:cxn modelId="{1D34C2E5-EDA9-45E2-A6D2-B2FA4326C728}" type="presOf" srcId="{85CCF7F0-4902-4F94-95DE-2A53E06E8B1B}" destId="{92ABD986-9552-449F-A45F-D28427328507}" srcOrd="0" destOrd="0" presId="urn:microsoft.com/office/officeart/2005/8/layout/vList2"/>
    <dgm:cxn modelId="{44C50A61-3539-4374-913C-7CE4FE9C6445}" type="presParOf" srcId="{8A2CDC60-0D7C-402E-99A8-AEDA494BD3B5}" destId="{F0CAE0B0-1EB9-4FFC-BEC9-B97494BBF914}" srcOrd="0" destOrd="0" presId="urn:microsoft.com/office/officeart/2005/8/layout/vList2"/>
    <dgm:cxn modelId="{21521E00-A5A6-4CA8-A0CA-4C7590D07A23}" type="presParOf" srcId="{8A2CDC60-0D7C-402E-99A8-AEDA494BD3B5}" destId="{198F6758-736E-4BE4-979F-6D95AD69BE2E}" srcOrd="1" destOrd="0" presId="urn:microsoft.com/office/officeart/2005/8/layout/vList2"/>
    <dgm:cxn modelId="{023144E4-8FB1-4EAC-8B86-CAA8A24430DA}" type="presParOf" srcId="{8A2CDC60-0D7C-402E-99A8-AEDA494BD3B5}" destId="{C4D2FF08-8033-4791-B269-8BE6E10003EE}" srcOrd="2" destOrd="0" presId="urn:microsoft.com/office/officeart/2005/8/layout/vList2"/>
    <dgm:cxn modelId="{0F05E42F-0C52-4BD4-9B7A-B1C8221F7E89}" type="presParOf" srcId="{8A2CDC60-0D7C-402E-99A8-AEDA494BD3B5}" destId="{29A83F06-3967-47F0-9301-6E3E5461DA64}" srcOrd="3" destOrd="0" presId="urn:microsoft.com/office/officeart/2005/8/layout/vList2"/>
    <dgm:cxn modelId="{DE0B8848-6841-44EC-9FE9-D14DE1C3E6B6}" type="presParOf" srcId="{8A2CDC60-0D7C-402E-99A8-AEDA494BD3B5}" destId="{C5C02D0B-6FF5-4B7B-927E-745914643709}" srcOrd="4" destOrd="0" presId="urn:microsoft.com/office/officeart/2005/8/layout/vList2"/>
    <dgm:cxn modelId="{956F77BB-8052-4C01-B978-960742A9A7B3}" type="presParOf" srcId="{8A2CDC60-0D7C-402E-99A8-AEDA494BD3B5}" destId="{CE2C5494-AFA8-4008-9474-4A97D741122A}" srcOrd="5" destOrd="0" presId="urn:microsoft.com/office/officeart/2005/8/layout/vList2"/>
    <dgm:cxn modelId="{44C48B33-AA34-476B-9097-9F177DF43D51}" type="presParOf" srcId="{8A2CDC60-0D7C-402E-99A8-AEDA494BD3B5}" destId="{47820311-3F82-434F-A6F8-3A1BDE263956}" srcOrd="6" destOrd="0" presId="urn:microsoft.com/office/officeart/2005/8/layout/vList2"/>
    <dgm:cxn modelId="{37FFFEBF-8536-4B6A-A045-9D3FC9160453}" type="presParOf" srcId="{8A2CDC60-0D7C-402E-99A8-AEDA494BD3B5}" destId="{1D355E09-CA76-4571-96CB-C72028E965F7}" srcOrd="7" destOrd="0" presId="urn:microsoft.com/office/officeart/2005/8/layout/vList2"/>
    <dgm:cxn modelId="{9D2FAC04-4D98-4B5F-840F-900E88F9979D}" type="presParOf" srcId="{8A2CDC60-0D7C-402E-99A8-AEDA494BD3B5}" destId="{92ABD986-9552-449F-A45F-D28427328507}" srcOrd="8" destOrd="0" presId="urn:microsoft.com/office/officeart/2005/8/layout/vList2"/>
    <dgm:cxn modelId="{F44DC0FC-EA88-41F5-8082-3A91BD0283CE}" type="presParOf" srcId="{8A2CDC60-0D7C-402E-99A8-AEDA494BD3B5}" destId="{4BC80CDF-3F83-4D7F-B9B7-0B4B3FE1CACE}" srcOrd="9" destOrd="0" presId="urn:microsoft.com/office/officeart/2005/8/layout/vList2"/>
    <dgm:cxn modelId="{6D9CB5CD-A438-49D9-9A4C-513AA4D8F57A}" type="presParOf" srcId="{8A2CDC60-0D7C-402E-99A8-AEDA494BD3B5}" destId="{3FA0B2A2-B1CA-4839-AD23-8BB57950D396}" srcOrd="10" destOrd="0" presId="urn:microsoft.com/office/officeart/2005/8/layout/vList2"/>
    <dgm:cxn modelId="{98B97F24-775C-4AC5-9134-3D70A33D2167}" type="presParOf" srcId="{8A2CDC60-0D7C-402E-99A8-AEDA494BD3B5}" destId="{C0FC5EF5-6C49-49E7-84A9-DCB62F14CB02}" srcOrd="11" destOrd="0" presId="urn:microsoft.com/office/officeart/2005/8/layout/vList2"/>
    <dgm:cxn modelId="{DF8E1AE9-92DA-4CF1-B1F8-D41007694968}" type="presParOf" srcId="{8A2CDC60-0D7C-402E-99A8-AEDA494BD3B5}" destId="{6307B2F9-785F-4206-B08C-00836E13BB9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2B6C038-1571-489B-B402-0DAA5B7A435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8A26D42-E67A-4E16-B59F-F2BD1E413645}">
      <dgm:prSet/>
      <dgm:spPr/>
      <dgm:t>
        <a:bodyPr/>
        <a:lstStyle/>
        <a:p>
          <a:r>
            <a:rPr lang="en-GB"/>
            <a:t>Apprenticeships need to be embedded in a workforce planning approach with clear business benefits as part of a long-term strategy on workforce growth and skills development</a:t>
          </a:r>
          <a:endParaRPr lang="en-US"/>
        </a:p>
      </dgm:t>
    </dgm:pt>
    <dgm:pt modelId="{443409E8-E781-4AB9-9D5D-E894613007EC}" type="parTrans" cxnId="{F8CD35BF-C4C6-4745-9CA8-9A4C0C99B86D}">
      <dgm:prSet/>
      <dgm:spPr/>
      <dgm:t>
        <a:bodyPr/>
        <a:lstStyle/>
        <a:p>
          <a:endParaRPr lang="en-US"/>
        </a:p>
      </dgm:t>
    </dgm:pt>
    <dgm:pt modelId="{2A923E8A-328F-42D0-B48B-0340563814F6}" type="sibTrans" cxnId="{F8CD35BF-C4C6-4745-9CA8-9A4C0C99B86D}">
      <dgm:prSet/>
      <dgm:spPr/>
      <dgm:t>
        <a:bodyPr/>
        <a:lstStyle/>
        <a:p>
          <a:endParaRPr lang="en-US"/>
        </a:p>
      </dgm:t>
    </dgm:pt>
    <dgm:pt modelId="{2E3EC6A1-BCD9-427A-9753-FD0712203690}">
      <dgm:prSet/>
      <dgm:spPr/>
      <dgm:t>
        <a:bodyPr/>
        <a:lstStyle/>
        <a:p>
          <a:r>
            <a:rPr lang="en-GB"/>
            <a:t>A prerequisite for a successful apprenticeship programme is clarity about the role that apprentices play in the organisation, job design which ensures on and off-the-job learning and development and a shared understanding of how they will be supported and by whom. </a:t>
          </a:r>
          <a:endParaRPr lang="en-US"/>
        </a:p>
      </dgm:t>
    </dgm:pt>
    <dgm:pt modelId="{65E08A9D-DB33-4272-85A3-809AADDDDFF1}" type="parTrans" cxnId="{863AC557-A08B-427E-A638-F5A750663797}">
      <dgm:prSet/>
      <dgm:spPr/>
      <dgm:t>
        <a:bodyPr/>
        <a:lstStyle/>
        <a:p>
          <a:endParaRPr lang="en-US"/>
        </a:p>
      </dgm:t>
    </dgm:pt>
    <dgm:pt modelId="{0E2DA99E-4448-4878-B051-B82E7BF1BBBF}" type="sibTrans" cxnId="{863AC557-A08B-427E-A638-F5A750663797}">
      <dgm:prSet/>
      <dgm:spPr/>
      <dgm:t>
        <a:bodyPr/>
        <a:lstStyle/>
        <a:p>
          <a:endParaRPr lang="en-US"/>
        </a:p>
      </dgm:t>
    </dgm:pt>
    <dgm:pt modelId="{D8166F48-0160-4AE6-AE51-835B616F8216}">
      <dgm:prSet/>
      <dgm:spPr/>
      <dgm:t>
        <a:bodyPr/>
        <a:lstStyle/>
        <a:p>
          <a:r>
            <a:rPr lang="en-GB"/>
            <a:t>The training apprentices receive on and off the job needs to be high quality and tailored to both the apprentices and employers needs.</a:t>
          </a:r>
          <a:endParaRPr lang="en-US"/>
        </a:p>
      </dgm:t>
    </dgm:pt>
    <dgm:pt modelId="{9942BAC9-1BD7-4D17-89AD-7C6F8C2EA8F9}" type="parTrans" cxnId="{3F976BE0-CE94-4A44-8AA5-FE5C93FC8C19}">
      <dgm:prSet/>
      <dgm:spPr/>
      <dgm:t>
        <a:bodyPr/>
        <a:lstStyle/>
        <a:p>
          <a:endParaRPr lang="en-US"/>
        </a:p>
      </dgm:t>
    </dgm:pt>
    <dgm:pt modelId="{B95A6637-285C-4CAB-AB62-84E4BF832A31}" type="sibTrans" cxnId="{3F976BE0-CE94-4A44-8AA5-FE5C93FC8C19}">
      <dgm:prSet/>
      <dgm:spPr/>
      <dgm:t>
        <a:bodyPr/>
        <a:lstStyle/>
        <a:p>
          <a:endParaRPr lang="en-US"/>
        </a:p>
      </dgm:t>
    </dgm:pt>
    <dgm:pt modelId="{EE739F5D-F799-4CC3-BE6C-39067133A9D5}">
      <dgm:prSet/>
      <dgm:spPr/>
      <dgm:t>
        <a:bodyPr/>
        <a:lstStyle/>
        <a:p>
          <a:r>
            <a:rPr lang="en-GB" dirty="0"/>
            <a:t>To ensure success the apprentice needs to be placed at the heart of the Apprenticeship programme and employers must provide ongoing support, pastoral care with coaching and mentoring.</a:t>
          </a:r>
          <a:endParaRPr lang="en-US" dirty="0"/>
        </a:p>
      </dgm:t>
    </dgm:pt>
    <dgm:pt modelId="{8AF00A0C-126E-4549-8A84-339F5C052C56}" type="parTrans" cxnId="{B3EF60F3-C915-4B76-AECE-00C9CA8E82B2}">
      <dgm:prSet/>
      <dgm:spPr/>
      <dgm:t>
        <a:bodyPr/>
        <a:lstStyle/>
        <a:p>
          <a:endParaRPr lang="en-US"/>
        </a:p>
      </dgm:t>
    </dgm:pt>
    <dgm:pt modelId="{09052776-E5EC-4E4C-8A6A-5516B4D84FF7}" type="sibTrans" cxnId="{B3EF60F3-C915-4B76-AECE-00C9CA8E82B2}">
      <dgm:prSet/>
      <dgm:spPr/>
      <dgm:t>
        <a:bodyPr/>
        <a:lstStyle/>
        <a:p>
          <a:endParaRPr lang="en-US"/>
        </a:p>
      </dgm:t>
    </dgm:pt>
    <dgm:pt modelId="{3F9FA879-DE6C-4995-B90E-72B93CC99F75}" type="pres">
      <dgm:prSet presAssocID="{42B6C038-1571-489B-B402-0DAA5B7A4359}" presName="root" presStyleCnt="0">
        <dgm:presLayoutVars>
          <dgm:dir/>
          <dgm:resizeHandles val="exact"/>
        </dgm:presLayoutVars>
      </dgm:prSet>
      <dgm:spPr/>
    </dgm:pt>
    <dgm:pt modelId="{06768B21-1C81-4F87-BE91-951B74762774}" type="pres">
      <dgm:prSet presAssocID="{28A26D42-E67A-4E16-B59F-F2BD1E413645}" presName="compNode" presStyleCnt="0"/>
      <dgm:spPr/>
    </dgm:pt>
    <dgm:pt modelId="{DAA47523-1376-4B1B-AA0A-4DC31BC3D212}" type="pres">
      <dgm:prSet presAssocID="{28A26D42-E67A-4E16-B59F-F2BD1E413645}" presName="bgRect" presStyleLbl="bgShp" presStyleIdx="0" presStyleCnt="4"/>
      <dgm:spPr/>
    </dgm:pt>
    <dgm:pt modelId="{C0CFD244-ABD7-4535-ABFA-1BC57E12775C}" type="pres">
      <dgm:prSet presAssocID="{28A26D42-E67A-4E16-B59F-F2BD1E41364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A8B1558B-9B80-41C0-A263-B699FD0A7B78}" type="pres">
      <dgm:prSet presAssocID="{28A26D42-E67A-4E16-B59F-F2BD1E413645}" presName="spaceRect" presStyleCnt="0"/>
      <dgm:spPr/>
    </dgm:pt>
    <dgm:pt modelId="{D02FF072-47E1-481D-A345-1B8D80A88C8F}" type="pres">
      <dgm:prSet presAssocID="{28A26D42-E67A-4E16-B59F-F2BD1E413645}" presName="parTx" presStyleLbl="revTx" presStyleIdx="0" presStyleCnt="4">
        <dgm:presLayoutVars>
          <dgm:chMax val="0"/>
          <dgm:chPref val="0"/>
        </dgm:presLayoutVars>
      </dgm:prSet>
      <dgm:spPr/>
    </dgm:pt>
    <dgm:pt modelId="{D22FEDA0-7D22-43C9-A08B-B572EC0BA408}" type="pres">
      <dgm:prSet presAssocID="{2A923E8A-328F-42D0-B48B-0340563814F6}" presName="sibTrans" presStyleCnt="0"/>
      <dgm:spPr/>
    </dgm:pt>
    <dgm:pt modelId="{4BDCDA8C-C032-427E-97B6-40D6745A8521}" type="pres">
      <dgm:prSet presAssocID="{2E3EC6A1-BCD9-427A-9753-FD0712203690}" presName="compNode" presStyleCnt="0"/>
      <dgm:spPr/>
    </dgm:pt>
    <dgm:pt modelId="{29346317-6980-48A1-ADDD-3839AA83AC2C}" type="pres">
      <dgm:prSet presAssocID="{2E3EC6A1-BCD9-427A-9753-FD0712203690}" presName="bgRect" presStyleLbl="bgShp" presStyleIdx="1" presStyleCnt="4"/>
      <dgm:spPr/>
    </dgm:pt>
    <dgm:pt modelId="{9BE2965C-E9E7-4368-AD75-38C0440438E8}" type="pres">
      <dgm:prSet presAssocID="{2E3EC6A1-BCD9-427A-9753-FD071220369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3A6B33D-E915-494D-84EE-0AB8217532D5}" type="pres">
      <dgm:prSet presAssocID="{2E3EC6A1-BCD9-427A-9753-FD0712203690}" presName="spaceRect" presStyleCnt="0"/>
      <dgm:spPr/>
    </dgm:pt>
    <dgm:pt modelId="{44D94F79-247B-4A20-A6A7-B9B13AD40224}" type="pres">
      <dgm:prSet presAssocID="{2E3EC6A1-BCD9-427A-9753-FD0712203690}" presName="parTx" presStyleLbl="revTx" presStyleIdx="1" presStyleCnt="4">
        <dgm:presLayoutVars>
          <dgm:chMax val="0"/>
          <dgm:chPref val="0"/>
        </dgm:presLayoutVars>
      </dgm:prSet>
      <dgm:spPr/>
    </dgm:pt>
    <dgm:pt modelId="{07A69286-3A05-40B3-B2B5-90484634B2BC}" type="pres">
      <dgm:prSet presAssocID="{0E2DA99E-4448-4878-B051-B82E7BF1BBBF}" presName="sibTrans" presStyleCnt="0"/>
      <dgm:spPr/>
    </dgm:pt>
    <dgm:pt modelId="{2F6D2982-0728-4E47-A9E8-4F5F0ED745E3}" type="pres">
      <dgm:prSet presAssocID="{D8166F48-0160-4AE6-AE51-835B616F8216}" presName="compNode" presStyleCnt="0"/>
      <dgm:spPr/>
    </dgm:pt>
    <dgm:pt modelId="{D45783D9-3A35-4DC6-883D-F316A2A02470}" type="pres">
      <dgm:prSet presAssocID="{D8166F48-0160-4AE6-AE51-835B616F8216}" presName="bgRect" presStyleLbl="bgShp" presStyleIdx="2" presStyleCnt="4"/>
      <dgm:spPr/>
    </dgm:pt>
    <dgm:pt modelId="{C2CC0B7E-4714-45A0-AACA-514B19616001}" type="pres">
      <dgm:prSet presAssocID="{D8166F48-0160-4AE6-AE51-835B616F821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elder"/>
        </a:ext>
      </dgm:extLst>
    </dgm:pt>
    <dgm:pt modelId="{33F6DE57-3719-4EB8-BE64-97A78E8D3DF5}" type="pres">
      <dgm:prSet presAssocID="{D8166F48-0160-4AE6-AE51-835B616F8216}" presName="spaceRect" presStyleCnt="0"/>
      <dgm:spPr/>
    </dgm:pt>
    <dgm:pt modelId="{5494B534-057C-4479-A2DF-329DCAABCA66}" type="pres">
      <dgm:prSet presAssocID="{D8166F48-0160-4AE6-AE51-835B616F8216}" presName="parTx" presStyleLbl="revTx" presStyleIdx="2" presStyleCnt="4">
        <dgm:presLayoutVars>
          <dgm:chMax val="0"/>
          <dgm:chPref val="0"/>
        </dgm:presLayoutVars>
      </dgm:prSet>
      <dgm:spPr/>
    </dgm:pt>
    <dgm:pt modelId="{26AC389A-E4C2-41EA-9C27-749E71E96EC0}" type="pres">
      <dgm:prSet presAssocID="{B95A6637-285C-4CAB-AB62-84E4BF832A31}" presName="sibTrans" presStyleCnt="0"/>
      <dgm:spPr/>
    </dgm:pt>
    <dgm:pt modelId="{4C434B0A-4650-417E-8F81-318ACE93325F}" type="pres">
      <dgm:prSet presAssocID="{EE739F5D-F799-4CC3-BE6C-39067133A9D5}" presName="compNode" presStyleCnt="0"/>
      <dgm:spPr/>
    </dgm:pt>
    <dgm:pt modelId="{A199589B-03E6-4CCF-A31D-84F5425F9836}" type="pres">
      <dgm:prSet presAssocID="{EE739F5D-F799-4CC3-BE6C-39067133A9D5}" presName="bgRect" presStyleLbl="bgShp" presStyleIdx="3" presStyleCnt="4"/>
      <dgm:spPr/>
    </dgm:pt>
    <dgm:pt modelId="{08F2511F-FD97-4FDB-9FC9-D9753052B73F}" type="pres">
      <dgm:prSet presAssocID="{EE739F5D-F799-4CC3-BE6C-39067133A9D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99FA61F6-9D6A-455C-B4E7-199905606490}" type="pres">
      <dgm:prSet presAssocID="{EE739F5D-F799-4CC3-BE6C-39067133A9D5}" presName="spaceRect" presStyleCnt="0"/>
      <dgm:spPr/>
    </dgm:pt>
    <dgm:pt modelId="{B080C453-65E4-48BD-83F7-34FC6CA28BBD}" type="pres">
      <dgm:prSet presAssocID="{EE739F5D-F799-4CC3-BE6C-39067133A9D5}" presName="parTx" presStyleLbl="revTx" presStyleIdx="3" presStyleCnt="4">
        <dgm:presLayoutVars>
          <dgm:chMax val="0"/>
          <dgm:chPref val="0"/>
        </dgm:presLayoutVars>
      </dgm:prSet>
      <dgm:spPr/>
    </dgm:pt>
  </dgm:ptLst>
  <dgm:cxnLst>
    <dgm:cxn modelId="{786A2C5C-9F84-491D-8BF0-C6E76F0182A0}" type="presOf" srcId="{28A26D42-E67A-4E16-B59F-F2BD1E413645}" destId="{D02FF072-47E1-481D-A345-1B8D80A88C8F}" srcOrd="0" destOrd="0" presId="urn:microsoft.com/office/officeart/2018/2/layout/IconVerticalSolidList"/>
    <dgm:cxn modelId="{5ED26B6B-B6D1-4C47-B259-23EFE9440908}" type="presOf" srcId="{EE739F5D-F799-4CC3-BE6C-39067133A9D5}" destId="{B080C453-65E4-48BD-83F7-34FC6CA28BBD}" srcOrd="0" destOrd="0" presId="urn:microsoft.com/office/officeart/2018/2/layout/IconVerticalSolidList"/>
    <dgm:cxn modelId="{863AC557-A08B-427E-A638-F5A750663797}" srcId="{42B6C038-1571-489B-B402-0DAA5B7A4359}" destId="{2E3EC6A1-BCD9-427A-9753-FD0712203690}" srcOrd="1" destOrd="0" parTransId="{65E08A9D-DB33-4272-85A3-809AADDDDFF1}" sibTransId="{0E2DA99E-4448-4878-B051-B82E7BF1BBBF}"/>
    <dgm:cxn modelId="{841C3D7A-4D42-4E9A-9612-A0823824B7AC}" type="presOf" srcId="{42B6C038-1571-489B-B402-0DAA5B7A4359}" destId="{3F9FA879-DE6C-4995-B90E-72B93CC99F75}" srcOrd="0" destOrd="0" presId="urn:microsoft.com/office/officeart/2018/2/layout/IconVerticalSolidList"/>
    <dgm:cxn modelId="{F8CD35BF-C4C6-4745-9CA8-9A4C0C99B86D}" srcId="{42B6C038-1571-489B-B402-0DAA5B7A4359}" destId="{28A26D42-E67A-4E16-B59F-F2BD1E413645}" srcOrd="0" destOrd="0" parTransId="{443409E8-E781-4AB9-9D5D-E894613007EC}" sibTransId="{2A923E8A-328F-42D0-B48B-0340563814F6}"/>
    <dgm:cxn modelId="{9997C0C6-AF38-4646-BC22-BE779982FB9F}" type="presOf" srcId="{D8166F48-0160-4AE6-AE51-835B616F8216}" destId="{5494B534-057C-4479-A2DF-329DCAABCA66}" srcOrd="0" destOrd="0" presId="urn:microsoft.com/office/officeart/2018/2/layout/IconVerticalSolidList"/>
    <dgm:cxn modelId="{3F976BE0-CE94-4A44-8AA5-FE5C93FC8C19}" srcId="{42B6C038-1571-489B-B402-0DAA5B7A4359}" destId="{D8166F48-0160-4AE6-AE51-835B616F8216}" srcOrd="2" destOrd="0" parTransId="{9942BAC9-1BD7-4D17-89AD-7C6F8C2EA8F9}" sibTransId="{B95A6637-285C-4CAB-AB62-84E4BF832A31}"/>
    <dgm:cxn modelId="{19BB13E1-CECD-43A0-B9CF-178E3D49F055}" type="presOf" srcId="{2E3EC6A1-BCD9-427A-9753-FD0712203690}" destId="{44D94F79-247B-4A20-A6A7-B9B13AD40224}" srcOrd="0" destOrd="0" presId="urn:microsoft.com/office/officeart/2018/2/layout/IconVerticalSolidList"/>
    <dgm:cxn modelId="{B3EF60F3-C915-4B76-AECE-00C9CA8E82B2}" srcId="{42B6C038-1571-489B-B402-0DAA5B7A4359}" destId="{EE739F5D-F799-4CC3-BE6C-39067133A9D5}" srcOrd="3" destOrd="0" parTransId="{8AF00A0C-126E-4549-8A84-339F5C052C56}" sibTransId="{09052776-E5EC-4E4C-8A6A-5516B4D84FF7}"/>
    <dgm:cxn modelId="{64108EB4-3040-4B28-878E-99BD22C4F725}" type="presParOf" srcId="{3F9FA879-DE6C-4995-B90E-72B93CC99F75}" destId="{06768B21-1C81-4F87-BE91-951B74762774}" srcOrd="0" destOrd="0" presId="urn:microsoft.com/office/officeart/2018/2/layout/IconVerticalSolidList"/>
    <dgm:cxn modelId="{B45CF428-7928-4DE3-986A-F6D0071FACD7}" type="presParOf" srcId="{06768B21-1C81-4F87-BE91-951B74762774}" destId="{DAA47523-1376-4B1B-AA0A-4DC31BC3D212}" srcOrd="0" destOrd="0" presId="urn:microsoft.com/office/officeart/2018/2/layout/IconVerticalSolidList"/>
    <dgm:cxn modelId="{7C8E55F5-4FCA-404A-85DF-7932DC7B6985}" type="presParOf" srcId="{06768B21-1C81-4F87-BE91-951B74762774}" destId="{C0CFD244-ABD7-4535-ABFA-1BC57E12775C}" srcOrd="1" destOrd="0" presId="urn:microsoft.com/office/officeart/2018/2/layout/IconVerticalSolidList"/>
    <dgm:cxn modelId="{4E04415B-661D-44FB-9CB0-710B441A542D}" type="presParOf" srcId="{06768B21-1C81-4F87-BE91-951B74762774}" destId="{A8B1558B-9B80-41C0-A263-B699FD0A7B78}" srcOrd="2" destOrd="0" presId="urn:microsoft.com/office/officeart/2018/2/layout/IconVerticalSolidList"/>
    <dgm:cxn modelId="{8DE80A0A-2691-4CD6-95E4-18A305D2781E}" type="presParOf" srcId="{06768B21-1C81-4F87-BE91-951B74762774}" destId="{D02FF072-47E1-481D-A345-1B8D80A88C8F}" srcOrd="3" destOrd="0" presId="urn:microsoft.com/office/officeart/2018/2/layout/IconVerticalSolidList"/>
    <dgm:cxn modelId="{D7D4BB41-5D72-467C-869F-33304D568020}" type="presParOf" srcId="{3F9FA879-DE6C-4995-B90E-72B93CC99F75}" destId="{D22FEDA0-7D22-43C9-A08B-B572EC0BA408}" srcOrd="1" destOrd="0" presId="urn:microsoft.com/office/officeart/2018/2/layout/IconVerticalSolidList"/>
    <dgm:cxn modelId="{78539378-7118-4AAE-BFD8-17B8B440D61E}" type="presParOf" srcId="{3F9FA879-DE6C-4995-B90E-72B93CC99F75}" destId="{4BDCDA8C-C032-427E-97B6-40D6745A8521}" srcOrd="2" destOrd="0" presId="urn:microsoft.com/office/officeart/2018/2/layout/IconVerticalSolidList"/>
    <dgm:cxn modelId="{9CFFB162-2DF8-4F08-B865-2B0A8EE57F5A}" type="presParOf" srcId="{4BDCDA8C-C032-427E-97B6-40D6745A8521}" destId="{29346317-6980-48A1-ADDD-3839AA83AC2C}" srcOrd="0" destOrd="0" presId="urn:microsoft.com/office/officeart/2018/2/layout/IconVerticalSolidList"/>
    <dgm:cxn modelId="{79684936-63F9-4798-BBBF-38474C8CC882}" type="presParOf" srcId="{4BDCDA8C-C032-427E-97B6-40D6745A8521}" destId="{9BE2965C-E9E7-4368-AD75-38C0440438E8}" srcOrd="1" destOrd="0" presId="urn:microsoft.com/office/officeart/2018/2/layout/IconVerticalSolidList"/>
    <dgm:cxn modelId="{41D784A0-A7B0-40AD-A8BC-F8E6A2EE82EA}" type="presParOf" srcId="{4BDCDA8C-C032-427E-97B6-40D6745A8521}" destId="{43A6B33D-E915-494D-84EE-0AB8217532D5}" srcOrd="2" destOrd="0" presId="urn:microsoft.com/office/officeart/2018/2/layout/IconVerticalSolidList"/>
    <dgm:cxn modelId="{20A07EEE-FC53-477F-A9EB-AD5B7C8D1458}" type="presParOf" srcId="{4BDCDA8C-C032-427E-97B6-40D6745A8521}" destId="{44D94F79-247B-4A20-A6A7-B9B13AD40224}" srcOrd="3" destOrd="0" presId="urn:microsoft.com/office/officeart/2018/2/layout/IconVerticalSolidList"/>
    <dgm:cxn modelId="{FEBA09EB-4011-46B4-B5E2-1F6A47731854}" type="presParOf" srcId="{3F9FA879-DE6C-4995-B90E-72B93CC99F75}" destId="{07A69286-3A05-40B3-B2B5-90484634B2BC}" srcOrd="3" destOrd="0" presId="urn:microsoft.com/office/officeart/2018/2/layout/IconVerticalSolidList"/>
    <dgm:cxn modelId="{5131B5BD-49B1-47E2-B878-9E84132183AF}" type="presParOf" srcId="{3F9FA879-DE6C-4995-B90E-72B93CC99F75}" destId="{2F6D2982-0728-4E47-A9E8-4F5F0ED745E3}" srcOrd="4" destOrd="0" presId="urn:microsoft.com/office/officeart/2018/2/layout/IconVerticalSolidList"/>
    <dgm:cxn modelId="{7949B525-0A3A-453E-BDC6-6AE0410F7A71}" type="presParOf" srcId="{2F6D2982-0728-4E47-A9E8-4F5F0ED745E3}" destId="{D45783D9-3A35-4DC6-883D-F316A2A02470}" srcOrd="0" destOrd="0" presId="urn:microsoft.com/office/officeart/2018/2/layout/IconVerticalSolidList"/>
    <dgm:cxn modelId="{DD4B77EB-1EC1-46D6-AF57-E1E115AF7E3C}" type="presParOf" srcId="{2F6D2982-0728-4E47-A9E8-4F5F0ED745E3}" destId="{C2CC0B7E-4714-45A0-AACA-514B19616001}" srcOrd="1" destOrd="0" presId="urn:microsoft.com/office/officeart/2018/2/layout/IconVerticalSolidList"/>
    <dgm:cxn modelId="{6D7C925E-75D7-4399-928E-15F5EFB5DC2F}" type="presParOf" srcId="{2F6D2982-0728-4E47-A9E8-4F5F0ED745E3}" destId="{33F6DE57-3719-4EB8-BE64-97A78E8D3DF5}" srcOrd="2" destOrd="0" presId="urn:microsoft.com/office/officeart/2018/2/layout/IconVerticalSolidList"/>
    <dgm:cxn modelId="{7193E9F2-3F24-4C91-8BFB-088DAA249B12}" type="presParOf" srcId="{2F6D2982-0728-4E47-A9E8-4F5F0ED745E3}" destId="{5494B534-057C-4479-A2DF-329DCAABCA66}" srcOrd="3" destOrd="0" presId="urn:microsoft.com/office/officeart/2018/2/layout/IconVerticalSolidList"/>
    <dgm:cxn modelId="{CEFFE7F4-7332-4D05-BA98-3F0D4C6054EE}" type="presParOf" srcId="{3F9FA879-DE6C-4995-B90E-72B93CC99F75}" destId="{26AC389A-E4C2-41EA-9C27-749E71E96EC0}" srcOrd="5" destOrd="0" presId="urn:microsoft.com/office/officeart/2018/2/layout/IconVerticalSolidList"/>
    <dgm:cxn modelId="{FD6B82D6-1F41-4E27-9954-F1D3CC709AC2}" type="presParOf" srcId="{3F9FA879-DE6C-4995-B90E-72B93CC99F75}" destId="{4C434B0A-4650-417E-8F81-318ACE93325F}" srcOrd="6" destOrd="0" presId="urn:microsoft.com/office/officeart/2018/2/layout/IconVerticalSolidList"/>
    <dgm:cxn modelId="{6D45AB5A-5ADB-497F-BCFE-A31CB9E5FE71}" type="presParOf" srcId="{4C434B0A-4650-417E-8F81-318ACE93325F}" destId="{A199589B-03E6-4CCF-A31D-84F5425F9836}" srcOrd="0" destOrd="0" presId="urn:microsoft.com/office/officeart/2018/2/layout/IconVerticalSolidList"/>
    <dgm:cxn modelId="{D6FCC82A-0B82-48A7-B80A-5888B5CED2C6}" type="presParOf" srcId="{4C434B0A-4650-417E-8F81-318ACE93325F}" destId="{08F2511F-FD97-4FDB-9FC9-D9753052B73F}" srcOrd="1" destOrd="0" presId="urn:microsoft.com/office/officeart/2018/2/layout/IconVerticalSolidList"/>
    <dgm:cxn modelId="{2F38C146-DB71-411C-9254-AE4F48F9C871}" type="presParOf" srcId="{4C434B0A-4650-417E-8F81-318ACE93325F}" destId="{99FA61F6-9D6A-455C-B4E7-199905606490}" srcOrd="2" destOrd="0" presId="urn:microsoft.com/office/officeart/2018/2/layout/IconVerticalSolidList"/>
    <dgm:cxn modelId="{09FDD060-D9B8-4299-8B59-007B65E94735}" type="presParOf" srcId="{4C434B0A-4650-417E-8F81-318ACE93325F}" destId="{B080C453-65E4-48BD-83F7-34FC6CA28BB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B8BE5-BAEA-49D8-8159-BA9B12FCA98D}">
      <dsp:nvSpPr>
        <dsp:cNvPr id="0" name=""/>
        <dsp:cNvSpPr/>
      </dsp:nvSpPr>
      <dsp:spPr>
        <a:xfrm>
          <a:off x="667" y="1022828"/>
          <a:ext cx="2343802" cy="148831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B3C459-A939-4D48-A7B5-816CB3E9A99F}">
      <dsp:nvSpPr>
        <dsp:cNvPr id="0" name=""/>
        <dsp:cNvSpPr/>
      </dsp:nvSpPr>
      <dsp:spPr>
        <a:xfrm>
          <a:off x="261090" y="1270229"/>
          <a:ext cx="2343802" cy="148831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US" sz="1300" b="1" kern="1200"/>
            <a:t>Managers plan, organize, coordinate and facilitate- </a:t>
          </a:r>
          <a:r>
            <a:rPr lang="en-US" sz="1300" kern="1200"/>
            <a:t>they organize people and resources, write forecasts, plans and budgets to pursue objectives</a:t>
          </a:r>
        </a:p>
      </dsp:txBody>
      <dsp:txXfrm>
        <a:off x="304681" y="1313820"/>
        <a:ext cx="2256620" cy="1401132"/>
      </dsp:txXfrm>
    </dsp:sp>
    <dsp:sp modelId="{65F891A1-4DFF-4AF8-8DAB-11D09641BD39}">
      <dsp:nvSpPr>
        <dsp:cNvPr id="0" name=""/>
        <dsp:cNvSpPr/>
      </dsp:nvSpPr>
      <dsp:spPr>
        <a:xfrm>
          <a:off x="2865315" y="1022828"/>
          <a:ext cx="2343802" cy="1488314"/>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F97E6D-EF79-4F94-80F6-419D9FE7DD87}">
      <dsp:nvSpPr>
        <dsp:cNvPr id="0" name=""/>
        <dsp:cNvSpPr/>
      </dsp:nvSpPr>
      <dsp:spPr>
        <a:xfrm>
          <a:off x="3125737" y="1270229"/>
          <a:ext cx="2343802" cy="1488314"/>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100000"/>
            </a:lnSpc>
            <a:spcBef>
              <a:spcPct val="0"/>
            </a:spcBef>
            <a:spcAft>
              <a:spcPct val="35000"/>
            </a:spcAft>
            <a:buNone/>
          </a:pPr>
          <a:r>
            <a:rPr lang="en-US" sz="1300" b="1" kern="1200"/>
            <a:t>Leaders inspire and motivate people – </a:t>
          </a:r>
          <a:r>
            <a:rPr lang="en-US" sz="1300" kern="1200"/>
            <a:t>they focus on the vision, the people, and setting new and clear directions for a group to follow</a:t>
          </a:r>
        </a:p>
      </dsp:txBody>
      <dsp:txXfrm>
        <a:off x="3169328" y="1313820"/>
        <a:ext cx="2256620" cy="1401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BE717-2E52-492F-9A8F-EC19E02DB0A1}">
      <dsp:nvSpPr>
        <dsp:cNvPr id="0" name=""/>
        <dsp:cNvSpPr/>
      </dsp:nvSpPr>
      <dsp:spPr>
        <a:xfrm>
          <a:off x="0" y="465"/>
          <a:ext cx="5796200" cy="1089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22C931-E6F4-42A9-9004-A5FC1A3A7B73}">
      <dsp:nvSpPr>
        <dsp:cNvPr id="0" name=""/>
        <dsp:cNvSpPr/>
      </dsp:nvSpPr>
      <dsp:spPr>
        <a:xfrm>
          <a:off x="329687" y="245687"/>
          <a:ext cx="599431" cy="5994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5FFFC6-5B51-4FBD-8588-A82423A6D486}">
      <dsp:nvSpPr>
        <dsp:cNvPr id="0" name=""/>
        <dsp:cNvSpPr/>
      </dsp:nvSpPr>
      <dsp:spPr>
        <a:xfrm>
          <a:off x="1258805" y="465"/>
          <a:ext cx="4537394" cy="1089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45" tIns="115345" rIns="115345" bIns="115345" numCol="1" spcCol="1270" anchor="ctr" anchorCtr="0">
          <a:noAutofit/>
        </a:bodyPr>
        <a:lstStyle/>
        <a:p>
          <a:pPr marL="0" lvl="0" indent="0" algn="l" defTabSz="666750">
            <a:lnSpc>
              <a:spcPct val="90000"/>
            </a:lnSpc>
            <a:spcBef>
              <a:spcPct val="0"/>
            </a:spcBef>
            <a:spcAft>
              <a:spcPct val="35000"/>
            </a:spcAft>
            <a:buNone/>
          </a:pPr>
          <a:r>
            <a:rPr lang="en-GB" sz="1500" kern="1200"/>
            <a:t>Building capacity and empowering people through appropriate development and support and sustaining a learning culture ethos of continuing improvement</a:t>
          </a:r>
          <a:endParaRPr lang="en-US" sz="1500" kern="1200"/>
        </a:p>
      </dsp:txBody>
      <dsp:txXfrm>
        <a:off x="1258805" y="465"/>
        <a:ext cx="4537394" cy="1089874"/>
      </dsp:txXfrm>
    </dsp:sp>
    <dsp:sp modelId="{64888A09-8385-4DD3-8316-DA5ED524E7C9}">
      <dsp:nvSpPr>
        <dsp:cNvPr id="0" name=""/>
        <dsp:cNvSpPr/>
      </dsp:nvSpPr>
      <dsp:spPr>
        <a:xfrm>
          <a:off x="0" y="1362809"/>
          <a:ext cx="5796200" cy="1089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7EF101-AA0F-48A1-93AF-C6C2DF6CEFD5}">
      <dsp:nvSpPr>
        <dsp:cNvPr id="0" name=""/>
        <dsp:cNvSpPr/>
      </dsp:nvSpPr>
      <dsp:spPr>
        <a:xfrm>
          <a:off x="329687" y="1608030"/>
          <a:ext cx="599431" cy="5994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9F919B-A3AC-4043-B0F3-130258EEF7C9}">
      <dsp:nvSpPr>
        <dsp:cNvPr id="0" name=""/>
        <dsp:cNvSpPr/>
      </dsp:nvSpPr>
      <dsp:spPr>
        <a:xfrm>
          <a:off x="1258805" y="1362809"/>
          <a:ext cx="4537394" cy="1089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45" tIns="115345" rIns="115345" bIns="115345" numCol="1" spcCol="1270" anchor="ctr" anchorCtr="0">
          <a:noAutofit/>
        </a:bodyPr>
        <a:lstStyle/>
        <a:p>
          <a:pPr marL="0" lvl="0" indent="0" algn="l" defTabSz="666750">
            <a:lnSpc>
              <a:spcPct val="90000"/>
            </a:lnSpc>
            <a:spcBef>
              <a:spcPct val="0"/>
            </a:spcBef>
            <a:spcAft>
              <a:spcPct val="35000"/>
            </a:spcAft>
            <a:buNone/>
          </a:pPr>
          <a:r>
            <a:rPr lang="en-GB" sz="1500" kern="1200"/>
            <a:t>A  Cycle of Plan, Do and Review</a:t>
          </a:r>
          <a:endParaRPr lang="en-US" sz="1500" kern="1200"/>
        </a:p>
      </dsp:txBody>
      <dsp:txXfrm>
        <a:off x="1258805" y="1362809"/>
        <a:ext cx="4537394" cy="1089874"/>
      </dsp:txXfrm>
    </dsp:sp>
    <dsp:sp modelId="{97BCAA5D-47D4-4513-8DA2-98B464B2562C}">
      <dsp:nvSpPr>
        <dsp:cNvPr id="0" name=""/>
        <dsp:cNvSpPr/>
      </dsp:nvSpPr>
      <dsp:spPr>
        <a:xfrm>
          <a:off x="0" y="2725152"/>
          <a:ext cx="5796200" cy="108987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321FB0-A3FE-43A5-AC73-E06FE4836ADA}">
      <dsp:nvSpPr>
        <dsp:cNvPr id="0" name=""/>
        <dsp:cNvSpPr/>
      </dsp:nvSpPr>
      <dsp:spPr>
        <a:xfrm>
          <a:off x="329687" y="2970374"/>
          <a:ext cx="599431" cy="5994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F4CF64-7F87-49EE-9B62-FC54D87C3EE2}">
      <dsp:nvSpPr>
        <dsp:cNvPr id="0" name=""/>
        <dsp:cNvSpPr/>
      </dsp:nvSpPr>
      <dsp:spPr>
        <a:xfrm>
          <a:off x="1258805" y="2725152"/>
          <a:ext cx="4537394" cy="1089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345" tIns="115345" rIns="115345" bIns="115345" numCol="1" spcCol="1270" anchor="ctr" anchorCtr="0">
          <a:noAutofit/>
        </a:bodyPr>
        <a:lstStyle/>
        <a:p>
          <a:pPr marL="0" lvl="0" indent="0" algn="l" defTabSz="666750">
            <a:lnSpc>
              <a:spcPct val="90000"/>
            </a:lnSpc>
            <a:spcBef>
              <a:spcPct val="0"/>
            </a:spcBef>
            <a:spcAft>
              <a:spcPct val="35000"/>
            </a:spcAft>
            <a:buNone/>
          </a:pPr>
          <a:r>
            <a:rPr lang="en-GB" sz="1500" kern="1200"/>
            <a:t>A structured approach to learning and development  resulting in staff feeling valued and motivated. </a:t>
          </a:r>
          <a:endParaRPr lang="en-US" sz="1500" kern="1200"/>
        </a:p>
      </dsp:txBody>
      <dsp:txXfrm>
        <a:off x="1258805" y="2725152"/>
        <a:ext cx="4537394" cy="10898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2B901-7623-4DF3-A504-2F10179A5288}">
      <dsp:nvSpPr>
        <dsp:cNvPr id="0" name=""/>
        <dsp:cNvSpPr/>
      </dsp:nvSpPr>
      <dsp:spPr>
        <a:xfrm>
          <a:off x="0" y="1234"/>
          <a:ext cx="5796200" cy="52593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A4EA38-3847-4DD0-B2BB-DE19ACD65CE6}">
      <dsp:nvSpPr>
        <dsp:cNvPr id="0" name=""/>
        <dsp:cNvSpPr/>
      </dsp:nvSpPr>
      <dsp:spPr>
        <a:xfrm>
          <a:off x="159095" y="119569"/>
          <a:ext cx="289263" cy="2892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BE97D5-F43E-4649-8CBB-4374FA6DEEC8}">
      <dsp:nvSpPr>
        <dsp:cNvPr id="0" name=""/>
        <dsp:cNvSpPr/>
      </dsp:nvSpPr>
      <dsp:spPr>
        <a:xfrm>
          <a:off x="607454" y="1234"/>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A clear vision linked to a business and workforce development plan</a:t>
          </a:r>
          <a:endParaRPr lang="en-US" sz="1400" kern="1200"/>
        </a:p>
      </dsp:txBody>
      <dsp:txXfrm>
        <a:off x="607454" y="1234"/>
        <a:ext cx="5188745" cy="525934"/>
      </dsp:txXfrm>
    </dsp:sp>
    <dsp:sp modelId="{E2E2276B-5110-4398-A768-3D59DCDA1537}">
      <dsp:nvSpPr>
        <dsp:cNvPr id="0" name=""/>
        <dsp:cNvSpPr/>
      </dsp:nvSpPr>
      <dsp:spPr>
        <a:xfrm>
          <a:off x="0" y="658652"/>
          <a:ext cx="5796200" cy="52593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A77D37-2FCD-42B9-8FA8-C5571405210A}">
      <dsp:nvSpPr>
        <dsp:cNvPr id="0" name=""/>
        <dsp:cNvSpPr/>
      </dsp:nvSpPr>
      <dsp:spPr>
        <a:xfrm>
          <a:off x="159095" y="776987"/>
          <a:ext cx="289263" cy="2892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D4462D-52F0-4AB6-AD4E-6B0CBAD67BE6}">
      <dsp:nvSpPr>
        <dsp:cNvPr id="0" name=""/>
        <dsp:cNvSpPr/>
      </dsp:nvSpPr>
      <dsp:spPr>
        <a:xfrm>
          <a:off x="607454" y="658652"/>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Strong leadership and management and a belief in the people they employ (Managers involved from the beginning)</a:t>
          </a:r>
          <a:endParaRPr lang="en-US" sz="1400" kern="1200"/>
        </a:p>
      </dsp:txBody>
      <dsp:txXfrm>
        <a:off x="607454" y="658652"/>
        <a:ext cx="5188745" cy="525934"/>
      </dsp:txXfrm>
    </dsp:sp>
    <dsp:sp modelId="{62694517-9F62-4B59-B647-79FBE716F2FC}">
      <dsp:nvSpPr>
        <dsp:cNvPr id="0" name=""/>
        <dsp:cNvSpPr/>
      </dsp:nvSpPr>
      <dsp:spPr>
        <a:xfrm>
          <a:off x="0" y="1316070"/>
          <a:ext cx="5796200" cy="52593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925FB9-912E-4BAE-9ECF-BD75C70BB34D}">
      <dsp:nvSpPr>
        <dsp:cNvPr id="0" name=""/>
        <dsp:cNvSpPr/>
      </dsp:nvSpPr>
      <dsp:spPr>
        <a:xfrm>
          <a:off x="159095" y="1434405"/>
          <a:ext cx="289263" cy="2892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C121DF-A6CD-417F-8419-72452A68D9C1}">
      <dsp:nvSpPr>
        <dsp:cNvPr id="0" name=""/>
        <dsp:cNvSpPr/>
      </dsp:nvSpPr>
      <dsp:spPr>
        <a:xfrm>
          <a:off x="607454" y="1316070"/>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Identify workforce development plan in line with company business plan and vision</a:t>
          </a:r>
          <a:endParaRPr lang="en-US" sz="1400" kern="1200"/>
        </a:p>
      </dsp:txBody>
      <dsp:txXfrm>
        <a:off x="607454" y="1316070"/>
        <a:ext cx="5188745" cy="525934"/>
      </dsp:txXfrm>
    </dsp:sp>
    <dsp:sp modelId="{C9E1B163-6ED9-4C3D-AAB9-3F70CFC4E36F}">
      <dsp:nvSpPr>
        <dsp:cNvPr id="0" name=""/>
        <dsp:cNvSpPr/>
      </dsp:nvSpPr>
      <dsp:spPr>
        <a:xfrm>
          <a:off x="0" y="1973488"/>
          <a:ext cx="5796200" cy="52593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3476C3-EE57-46C7-BE74-6725BC678733}">
      <dsp:nvSpPr>
        <dsp:cNvPr id="0" name=""/>
        <dsp:cNvSpPr/>
      </dsp:nvSpPr>
      <dsp:spPr>
        <a:xfrm>
          <a:off x="159095" y="2091823"/>
          <a:ext cx="289263" cy="2892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2D7C95-6E78-49BE-A043-10A693A3AEB4}">
      <dsp:nvSpPr>
        <dsp:cNvPr id="0" name=""/>
        <dsp:cNvSpPr/>
      </dsp:nvSpPr>
      <dsp:spPr>
        <a:xfrm>
          <a:off x="607454" y="1973488"/>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Design person specification : Knowledge, Skills and Behaviours required for each job</a:t>
          </a:r>
          <a:endParaRPr lang="en-US" sz="1400" kern="1200"/>
        </a:p>
      </dsp:txBody>
      <dsp:txXfrm>
        <a:off x="607454" y="1973488"/>
        <a:ext cx="5188745" cy="525934"/>
      </dsp:txXfrm>
    </dsp:sp>
    <dsp:sp modelId="{FD4BF0F6-C742-4B7C-A48B-533B05099BF5}">
      <dsp:nvSpPr>
        <dsp:cNvPr id="0" name=""/>
        <dsp:cNvSpPr/>
      </dsp:nvSpPr>
      <dsp:spPr>
        <a:xfrm>
          <a:off x="0" y="2630906"/>
          <a:ext cx="5796200" cy="52593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B9EEC2-F6F0-438F-A7DD-DC5B8075CFA3}">
      <dsp:nvSpPr>
        <dsp:cNvPr id="0" name=""/>
        <dsp:cNvSpPr/>
      </dsp:nvSpPr>
      <dsp:spPr>
        <a:xfrm>
          <a:off x="159095" y="2749241"/>
          <a:ext cx="289263" cy="28926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CD7F18B-01E3-4262-ADBC-837498FA850F}">
      <dsp:nvSpPr>
        <dsp:cNvPr id="0" name=""/>
        <dsp:cNvSpPr/>
      </dsp:nvSpPr>
      <dsp:spPr>
        <a:xfrm>
          <a:off x="607454" y="2630906"/>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Support, train and develop staff </a:t>
          </a:r>
          <a:endParaRPr lang="en-US" sz="1400" kern="1200"/>
        </a:p>
      </dsp:txBody>
      <dsp:txXfrm>
        <a:off x="607454" y="2630906"/>
        <a:ext cx="5188745" cy="525934"/>
      </dsp:txXfrm>
    </dsp:sp>
    <dsp:sp modelId="{E55CCA6B-87FF-449C-8948-CE43A4211BA5}">
      <dsp:nvSpPr>
        <dsp:cNvPr id="0" name=""/>
        <dsp:cNvSpPr/>
      </dsp:nvSpPr>
      <dsp:spPr>
        <a:xfrm>
          <a:off x="0" y="3288324"/>
          <a:ext cx="5796200" cy="52593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208387-D504-4F0C-BD1B-3FC3F3D9EB46}">
      <dsp:nvSpPr>
        <dsp:cNvPr id="0" name=""/>
        <dsp:cNvSpPr/>
      </dsp:nvSpPr>
      <dsp:spPr>
        <a:xfrm>
          <a:off x="159095" y="3406659"/>
          <a:ext cx="289263" cy="28926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F7DDDD-6DCF-48E1-9C72-54C713891BAB}">
      <dsp:nvSpPr>
        <dsp:cNvPr id="0" name=""/>
        <dsp:cNvSpPr/>
      </dsp:nvSpPr>
      <dsp:spPr>
        <a:xfrm>
          <a:off x="607454" y="3288324"/>
          <a:ext cx="5188745" cy="52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61" tIns="55661" rIns="55661" bIns="55661" numCol="1" spcCol="1270" anchor="ctr" anchorCtr="0">
          <a:noAutofit/>
        </a:bodyPr>
        <a:lstStyle/>
        <a:p>
          <a:pPr marL="0" lvl="0" indent="0" algn="l" defTabSz="622300">
            <a:lnSpc>
              <a:spcPct val="90000"/>
            </a:lnSpc>
            <a:spcBef>
              <a:spcPct val="0"/>
            </a:spcBef>
            <a:spcAft>
              <a:spcPct val="35000"/>
            </a:spcAft>
            <a:buNone/>
          </a:pPr>
          <a:r>
            <a:rPr lang="en-GB" sz="1400" kern="1200"/>
            <a:t>Monitoring and evaluation should always be ongoing.</a:t>
          </a:r>
          <a:endParaRPr lang="en-US" sz="1400" kern="1200"/>
        </a:p>
      </dsp:txBody>
      <dsp:txXfrm>
        <a:off x="607454" y="3288324"/>
        <a:ext cx="5188745" cy="5259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F6953-E578-4BEF-884F-3C0C12D166B9}">
      <dsp:nvSpPr>
        <dsp:cNvPr id="0" name=""/>
        <dsp:cNvSpPr/>
      </dsp:nvSpPr>
      <dsp:spPr>
        <a:xfrm>
          <a:off x="0" y="211426"/>
          <a:ext cx="5796200" cy="38376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Recruit and attract enthusiastic, talented and hardworking staff</a:t>
          </a:r>
          <a:endParaRPr lang="en-US" sz="1600" kern="1200"/>
        </a:p>
      </dsp:txBody>
      <dsp:txXfrm>
        <a:off x="18734" y="230160"/>
        <a:ext cx="5758732" cy="346292"/>
      </dsp:txXfrm>
    </dsp:sp>
    <dsp:sp modelId="{32BD3CC9-2E42-46BD-9F4F-ECD03E3A3D70}">
      <dsp:nvSpPr>
        <dsp:cNvPr id="0" name=""/>
        <dsp:cNvSpPr/>
      </dsp:nvSpPr>
      <dsp:spPr>
        <a:xfrm>
          <a:off x="0" y="641266"/>
          <a:ext cx="5796200" cy="383760"/>
        </a:xfrm>
        <a:prstGeom prst="roundRect">
          <a:avLst/>
        </a:prstGeom>
        <a:solidFill>
          <a:schemeClr val="accent2">
            <a:hueOff val="-189053"/>
            <a:satOff val="213"/>
            <a:lumOff val="504"/>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Allows you to ‘home grow’ a stream of talented employees</a:t>
          </a:r>
          <a:endParaRPr lang="en-US" sz="1600" kern="1200"/>
        </a:p>
      </dsp:txBody>
      <dsp:txXfrm>
        <a:off x="18734" y="660000"/>
        <a:ext cx="5758732" cy="346292"/>
      </dsp:txXfrm>
    </dsp:sp>
    <dsp:sp modelId="{C3C525C6-36AC-4931-A85A-07EC9E02CCEA}">
      <dsp:nvSpPr>
        <dsp:cNvPr id="0" name=""/>
        <dsp:cNvSpPr/>
      </dsp:nvSpPr>
      <dsp:spPr>
        <a:xfrm>
          <a:off x="0" y="1071106"/>
          <a:ext cx="5796200" cy="383760"/>
        </a:xfrm>
        <a:prstGeom prst="roundRect">
          <a:avLst/>
        </a:prstGeom>
        <a:solidFill>
          <a:schemeClr val="accent2">
            <a:hueOff val="-378107"/>
            <a:satOff val="426"/>
            <a:lumOff val="1009"/>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Reduces staff turnover and improves retention</a:t>
          </a:r>
          <a:endParaRPr lang="en-US" sz="1600" kern="1200"/>
        </a:p>
      </dsp:txBody>
      <dsp:txXfrm>
        <a:off x="18734" y="1089840"/>
        <a:ext cx="5758732" cy="346292"/>
      </dsp:txXfrm>
    </dsp:sp>
    <dsp:sp modelId="{1EDD0D05-CAC6-4C96-991B-6EE251106518}">
      <dsp:nvSpPr>
        <dsp:cNvPr id="0" name=""/>
        <dsp:cNvSpPr/>
      </dsp:nvSpPr>
      <dsp:spPr>
        <a:xfrm>
          <a:off x="0" y="1500946"/>
          <a:ext cx="5796200" cy="383760"/>
        </a:xfrm>
        <a:prstGeom prst="roundRect">
          <a:avLst/>
        </a:prstGeom>
        <a:solidFill>
          <a:schemeClr val="accent2">
            <a:hueOff val="-567160"/>
            <a:satOff val="639"/>
            <a:lumOff val="151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Helps balance ageing workforces</a:t>
          </a:r>
          <a:endParaRPr lang="en-US" sz="1600" kern="1200"/>
        </a:p>
      </dsp:txBody>
      <dsp:txXfrm>
        <a:off x="18734" y="1519680"/>
        <a:ext cx="5758732" cy="346292"/>
      </dsp:txXfrm>
    </dsp:sp>
    <dsp:sp modelId="{2B55AF80-4E41-4F42-9692-C42DCBBDCDED}">
      <dsp:nvSpPr>
        <dsp:cNvPr id="0" name=""/>
        <dsp:cNvSpPr/>
      </dsp:nvSpPr>
      <dsp:spPr>
        <a:xfrm>
          <a:off x="0" y="1930786"/>
          <a:ext cx="5796200" cy="383760"/>
        </a:xfrm>
        <a:prstGeom prst="roundRect">
          <a:avLst/>
        </a:prstGeom>
        <a:solidFill>
          <a:schemeClr val="accent2">
            <a:hueOff val="-756213"/>
            <a:satOff val="853"/>
            <a:lumOff val="201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Increases customer base</a:t>
          </a:r>
          <a:endParaRPr lang="en-US" sz="1600" kern="1200"/>
        </a:p>
      </dsp:txBody>
      <dsp:txXfrm>
        <a:off x="18734" y="1949520"/>
        <a:ext cx="5758732" cy="346292"/>
      </dsp:txXfrm>
    </dsp:sp>
    <dsp:sp modelId="{3F05479E-252E-4FEA-983E-6891D00D613E}">
      <dsp:nvSpPr>
        <dsp:cNvPr id="0" name=""/>
        <dsp:cNvSpPr/>
      </dsp:nvSpPr>
      <dsp:spPr>
        <a:xfrm>
          <a:off x="0" y="2360626"/>
          <a:ext cx="5796200" cy="383760"/>
        </a:xfrm>
        <a:prstGeom prst="roundRect">
          <a:avLst/>
        </a:prstGeom>
        <a:solidFill>
          <a:schemeClr val="accent2">
            <a:hueOff val="-945266"/>
            <a:satOff val="1066"/>
            <a:lumOff val="2521"/>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Puts your company in the spotlight</a:t>
          </a:r>
          <a:endParaRPr lang="en-US" sz="1600" kern="1200"/>
        </a:p>
      </dsp:txBody>
      <dsp:txXfrm>
        <a:off x="18734" y="2379360"/>
        <a:ext cx="5758732" cy="346292"/>
      </dsp:txXfrm>
    </dsp:sp>
    <dsp:sp modelId="{E33763AB-9B46-4AC6-AF3D-70643BE77F08}">
      <dsp:nvSpPr>
        <dsp:cNvPr id="0" name=""/>
        <dsp:cNvSpPr/>
      </dsp:nvSpPr>
      <dsp:spPr>
        <a:xfrm>
          <a:off x="0" y="2790466"/>
          <a:ext cx="5796200" cy="383760"/>
        </a:xfrm>
        <a:prstGeom prst="roundRect">
          <a:avLst/>
        </a:prstGeom>
        <a:solidFill>
          <a:schemeClr val="accent2">
            <a:hueOff val="-1134320"/>
            <a:satOff val="1279"/>
            <a:lumOff val="302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Improves productivity whilst reducing costs</a:t>
          </a:r>
          <a:endParaRPr lang="en-US" sz="1600" kern="1200"/>
        </a:p>
      </dsp:txBody>
      <dsp:txXfrm>
        <a:off x="18734" y="2809200"/>
        <a:ext cx="5758732" cy="346292"/>
      </dsp:txXfrm>
    </dsp:sp>
    <dsp:sp modelId="{20F67719-35F2-4441-9286-262C991D7F41}">
      <dsp:nvSpPr>
        <dsp:cNvPr id="0" name=""/>
        <dsp:cNvSpPr/>
      </dsp:nvSpPr>
      <dsp:spPr>
        <a:xfrm>
          <a:off x="0" y="3220306"/>
          <a:ext cx="5796200" cy="383760"/>
        </a:xfrm>
        <a:prstGeom prst="roundRect">
          <a:avLst/>
        </a:prstGeom>
        <a:solidFill>
          <a:schemeClr val="accent2">
            <a:hueOff val="-1323373"/>
            <a:satOff val="1492"/>
            <a:lumOff val="35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Opens up new opportunities for your organisation</a:t>
          </a:r>
          <a:endParaRPr lang="en-US" sz="1600" kern="1200" dirty="0"/>
        </a:p>
      </dsp:txBody>
      <dsp:txXfrm>
        <a:off x="18734" y="3239040"/>
        <a:ext cx="5758732"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AE0B0-1EB9-4FFC-BEC9-B97494BBF914}">
      <dsp:nvSpPr>
        <dsp:cNvPr id="0" name=""/>
        <dsp:cNvSpPr/>
      </dsp:nvSpPr>
      <dsp:spPr>
        <a:xfrm>
          <a:off x="0" y="148584"/>
          <a:ext cx="5796200" cy="455715"/>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Adult Care Worker (Level 2)</a:t>
          </a:r>
          <a:endParaRPr lang="en-US" sz="1900" kern="1200"/>
        </a:p>
      </dsp:txBody>
      <dsp:txXfrm>
        <a:off x="22246" y="170830"/>
        <a:ext cx="5751708" cy="411223"/>
      </dsp:txXfrm>
    </dsp:sp>
    <dsp:sp modelId="{C4D2FF08-8033-4791-B269-8BE6E10003EE}">
      <dsp:nvSpPr>
        <dsp:cNvPr id="0" name=""/>
        <dsp:cNvSpPr/>
      </dsp:nvSpPr>
      <dsp:spPr>
        <a:xfrm>
          <a:off x="0" y="659019"/>
          <a:ext cx="5796200" cy="455715"/>
        </a:xfrm>
        <a:prstGeom prst="roundRect">
          <a:avLst/>
        </a:prstGeom>
        <a:solidFill>
          <a:schemeClr val="accent2">
            <a:hueOff val="-220562"/>
            <a:satOff val="249"/>
            <a:lumOff val="588"/>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Lead Adult Care Worker (Level 3)</a:t>
          </a:r>
          <a:endParaRPr lang="en-US" sz="1900" kern="1200"/>
        </a:p>
      </dsp:txBody>
      <dsp:txXfrm>
        <a:off x="22246" y="681265"/>
        <a:ext cx="5751708" cy="411223"/>
      </dsp:txXfrm>
    </dsp:sp>
    <dsp:sp modelId="{C5C02D0B-6FF5-4B7B-927E-745914643709}">
      <dsp:nvSpPr>
        <dsp:cNvPr id="0" name=""/>
        <dsp:cNvSpPr/>
      </dsp:nvSpPr>
      <dsp:spPr>
        <a:xfrm>
          <a:off x="0" y="1169454"/>
          <a:ext cx="5796200" cy="455715"/>
        </a:xfrm>
        <a:prstGeom prst="roundRect">
          <a:avLst/>
        </a:prstGeom>
        <a:solidFill>
          <a:schemeClr val="accent2">
            <a:hueOff val="-441124"/>
            <a:satOff val="497"/>
            <a:lumOff val="1177"/>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Lead Practitioner in Adult Care (New Level 4)</a:t>
          </a:r>
          <a:endParaRPr lang="en-US" sz="1900" kern="1200"/>
        </a:p>
      </dsp:txBody>
      <dsp:txXfrm>
        <a:off x="22246" y="1191700"/>
        <a:ext cx="5751708" cy="411223"/>
      </dsp:txXfrm>
    </dsp:sp>
    <dsp:sp modelId="{47820311-3F82-434F-A6F8-3A1BDE263956}">
      <dsp:nvSpPr>
        <dsp:cNvPr id="0" name=""/>
        <dsp:cNvSpPr/>
      </dsp:nvSpPr>
      <dsp:spPr>
        <a:xfrm>
          <a:off x="0" y="1679889"/>
          <a:ext cx="5796200" cy="455715"/>
        </a:xfrm>
        <a:prstGeom prst="roundRect">
          <a:avLst/>
        </a:prstGeom>
        <a:solidFill>
          <a:schemeClr val="accent2">
            <a:hueOff val="-661686"/>
            <a:satOff val="746"/>
            <a:lumOff val="176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Leader in Adult Care (Level 5) </a:t>
          </a:r>
          <a:endParaRPr lang="en-US" sz="1900" kern="1200"/>
        </a:p>
      </dsp:txBody>
      <dsp:txXfrm>
        <a:off x="22246" y="1702135"/>
        <a:ext cx="5751708" cy="411223"/>
      </dsp:txXfrm>
    </dsp:sp>
    <dsp:sp modelId="{92ABD986-9552-449F-A45F-D28427328507}">
      <dsp:nvSpPr>
        <dsp:cNvPr id="0" name=""/>
        <dsp:cNvSpPr/>
      </dsp:nvSpPr>
      <dsp:spPr>
        <a:xfrm>
          <a:off x="0" y="2190324"/>
          <a:ext cx="5796200" cy="455715"/>
        </a:xfrm>
        <a:prstGeom prst="roundRect">
          <a:avLst/>
        </a:prstGeom>
        <a:solidFill>
          <a:schemeClr val="accent2">
            <a:hueOff val="-882249"/>
            <a:satOff val="995"/>
            <a:lumOff val="23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Generic Leadership and Management Apprenticeships</a:t>
          </a:r>
          <a:endParaRPr lang="en-US" sz="1900" kern="1200"/>
        </a:p>
      </dsp:txBody>
      <dsp:txXfrm>
        <a:off x="22246" y="2212570"/>
        <a:ext cx="5751708" cy="411223"/>
      </dsp:txXfrm>
    </dsp:sp>
    <dsp:sp modelId="{3FA0B2A2-B1CA-4839-AD23-8BB57950D396}">
      <dsp:nvSpPr>
        <dsp:cNvPr id="0" name=""/>
        <dsp:cNvSpPr/>
      </dsp:nvSpPr>
      <dsp:spPr>
        <a:xfrm>
          <a:off x="0" y="2700759"/>
          <a:ext cx="5796200" cy="455715"/>
        </a:xfrm>
        <a:prstGeom prst="roundRect">
          <a:avLst/>
        </a:prstGeom>
        <a:solidFill>
          <a:schemeClr val="accent2">
            <a:hueOff val="-1102811"/>
            <a:satOff val="1243"/>
            <a:lumOff val="2942"/>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Team Leader/Supervisor Apprenticeship</a:t>
          </a:r>
          <a:endParaRPr lang="en-US" sz="1900" kern="1200"/>
        </a:p>
      </dsp:txBody>
      <dsp:txXfrm>
        <a:off x="22246" y="2723005"/>
        <a:ext cx="5751708" cy="411223"/>
      </dsp:txXfrm>
    </dsp:sp>
    <dsp:sp modelId="{6307B2F9-785F-4206-B08C-00836E13BB92}">
      <dsp:nvSpPr>
        <dsp:cNvPr id="0" name=""/>
        <dsp:cNvSpPr/>
      </dsp:nvSpPr>
      <dsp:spPr>
        <a:xfrm>
          <a:off x="0" y="3211194"/>
          <a:ext cx="5796200" cy="455715"/>
        </a:xfrm>
        <a:prstGeom prst="roundRect">
          <a:avLst/>
        </a:prstGeom>
        <a:solidFill>
          <a:schemeClr val="accent2">
            <a:hueOff val="-1323373"/>
            <a:satOff val="1492"/>
            <a:lumOff val="35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Business Administrator Apprenticeship</a:t>
          </a:r>
          <a:endParaRPr lang="en-US" sz="1900" kern="1200"/>
        </a:p>
      </dsp:txBody>
      <dsp:txXfrm>
        <a:off x="22246" y="3233440"/>
        <a:ext cx="5751708" cy="4112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47523-1376-4B1B-AA0A-4DC31BC3D212}">
      <dsp:nvSpPr>
        <dsp:cNvPr id="0" name=""/>
        <dsp:cNvSpPr/>
      </dsp:nvSpPr>
      <dsp:spPr>
        <a:xfrm>
          <a:off x="0" y="4840"/>
          <a:ext cx="5796200" cy="8317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FD244-ABD7-4535-ABFA-1BC57E12775C}">
      <dsp:nvSpPr>
        <dsp:cNvPr id="0" name=""/>
        <dsp:cNvSpPr/>
      </dsp:nvSpPr>
      <dsp:spPr>
        <a:xfrm>
          <a:off x="251591" y="191975"/>
          <a:ext cx="457886" cy="457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2FF072-47E1-481D-A345-1B8D80A88C8F}">
      <dsp:nvSpPr>
        <dsp:cNvPr id="0" name=""/>
        <dsp:cNvSpPr/>
      </dsp:nvSpPr>
      <dsp:spPr>
        <a:xfrm>
          <a:off x="961070" y="4840"/>
          <a:ext cx="4465739" cy="832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108" tIns="88108" rIns="88108" bIns="88108" numCol="1" spcCol="1270" anchor="ctr" anchorCtr="0">
          <a:noAutofit/>
        </a:bodyPr>
        <a:lstStyle/>
        <a:p>
          <a:pPr marL="0" lvl="0" indent="0" algn="l" defTabSz="622300">
            <a:lnSpc>
              <a:spcPct val="90000"/>
            </a:lnSpc>
            <a:spcBef>
              <a:spcPct val="0"/>
            </a:spcBef>
            <a:spcAft>
              <a:spcPct val="35000"/>
            </a:spcAft>
            <a:buNone/>
          </a:pPr>
          <a:r>
            <a:rPr lang="en-GB" sz="1400" kern="1200"/>
            <a:t>Apprenticeships need to be embedded in a workforce planning approach with clear business benefits as part of a long-term strategy on workforce growth and skills development</a:t>
          </a:r>
          <a:endParaRPr lang="en-US" sz="1400" kern="1200"/>
        </a:p>
      </dsp:txBody>
      <dsp:txXfrm>
        <a:off x="961070" y="4840"/>
        <a:ext cx="4465739" cy="832521"/>
      </dsp:txXfrm>
    </dsp:sp>
    <dsp:sp modelId="{29346317-6980-48A1-ADDD-3839AA83AC2C}">
      <dsp:nvSpPr>
        <dsp:cNvPr id="0" name=""/>
        <dsp:cNvSpPr/>
      </dsp:nvSpPr>
      <dsp:spPr>
        <a:xfrm>
          <a:off x="0" y="995937"/>
          <a:ext cx="5796200" cy="8317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E2965C-E9E7-4368-AD75-38C0440438E8}">
      <dsp:nvSpPr>
        <dsp:cNvPr id="0" name=""/>
        <dsp:cNvSpPr/>
      </dsp:nvSpPr>
      <dsp:spPr>
        <a:xfrm>
          <a:off x="251591" y="1183071"/>
          <a:ext cx="457886" cy="457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D94F79-247B-4A20-A6A7-B9B13AD40224}">
      <dsp:nvSpPr>
        <dsp:cNvPr id="0" name=""/>
        <dsp:cNvSpPr/>
      </dsp:nvSpPr>
      <dsp:spPr>
        <a:xfrm>
          <a:off x="961070" y="995937"/>
          <a:ext cx="4465739" cy="832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108" tIns="88108" rIns="88108" bIns="88108" numCol="1" spcCol="1270" anchor="ctr" anchorCtr="0">
          <a:noAutofit/>
        </a:bodyPr>
        <a:lstStyle/>
        <a:p>
          <a:pPr marL="0" lvl="0" indent="0" algn="l" defTabSz="622300">
            <a:lnSpc>
              <a:spcPct val="90000"/>
            </a:lnSpc>
            <a:spcBef>
              <a:spcPct val="0"/>
            </a:spcBef>
            <a:spcAft>
              <a:spcPct val="35000"/>
            </a:spcAft>
            <a:buNone/>
          </a:pPr>
          <a:r>
            <a:rPr lang="en-GB" sz="1400" kern="1200"/>
            <a:t>A prerequisite for a successful apprenticeship programme is clarity about the role that apprentices play in the organisation, job design which ensures on and off-the-job learning and development and a shared understanding of how they will be supported and by whom. </a:t>
          </a:r>
          <a:endParaRPr lang="en-US" sz="1400" kern="1200"/>
        </a:p>
      </dsp:txBody>
      <dsp:txXfrm>
        <a:off x="961070" y="995937"/>
        <a:ext cx="4465739" cy="832521"/>
      </dsp:txXfrm>
    </dsp:sp>
    <dsp:sp modelId="{D45783D9-3A35-4DC6-883D-F316A2A02470}">
      <dsp:nvSpPr>
        <dsp:cNvPr id="0" name=""/>
        <dsp:cNvSpPr/>
      </dsp:nvSpPr>
      <dsp:spPr>
        <a:xfrm>
          <a:off x="0" y="1987034"/>
          <a:ext cx="5796200" cy="8317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CC0B7E-4714-45A0-AACA-514B19616001}">
      <dsp:nvSpPr>
        <dsp:cNvPr id="0" name=""/>
        <dsp:cNvSpPr/>
      </dsp:nvSpPr>
      <dsp:spPr>
        <a:xfrm>
          <a:off x="251591" y="2174168"/>
          <a:ext cx="457886" cy="457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94B534-057C-4479-A2DF-329DCAABCA66}">
      <dsp:nvSpPr>
        <dsp:cNvPr id="0" name=""/>
        <dsp:cNvSpPr/>
      </dsp:nvSpPr>
      <dsp:spPr>
        <a:xfrm>
          <a:off x="961070" y="1987034"/>
          <a:ext cx="4465739" cy="832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108" tIns="88108" rIns="88108" bIns="88108" numCol="1" spcCol="1270" anchor="ctr" anchorCtr="0">
          <a:noAutofit/>
        </a:bodyPr>
        <a:lstStyle/>
        <a:p>
          <a:pPr marL="0" lvl="0" indent="0" algn="l" defTabSz="622300">
            <a:lnSpc>
              <a:spcPct val="90000"/>
            </a:lnSpc>
            <a:spcBef>
              <a:spcPct val="0"/>
            </a:spcBef>
            <a:spcAft>
              <a:spcPct val="35000"/>
            </a:spcAft>
            <a:buNone/>
          </a:pPr>
          <a:r>
            <a:rPr lang="en-GB" sz="1400" kern="1200"/>
            <a:t>The training apprentices receive on and off the job needs to be high quality and tailored to both the apprentices and employers needs.</a:t>
          </a:r>
          <a:endParaRPr lang="en-US" sz="1400" kern="1200"/>
        </a:p>
      </dsp:txBody>
      <dsp:txXfrm>
        <a:off x="961070" y="1987034"/>
        <a:ext cx="4465739" cy="832521"/>
      </dsp:txXfrm>
    </dsp:sp>
    <dsp:sp modelId="{A199589B-03E6-4CCF-A31D-84F5425F9836}">
      <dsp:nvSpPr>
        <dsp:cNvPr id="0" name=""/>
        <dsp:cNvSpPr/>
      </dsp:nvSpPr>
      <dsp:spPr>
        <a:xfrm>
          <a:off x="0" y="2978130"/>
          <a:ext cx="5796200" cy="8317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F2511F-FD97-4FDB-9FC9-D9753052B73F}">
      <dsp:nvSpPr>
        <dsp:cNvPr id="0" name=""/>
        <dsp:cNvSpPr/>
      </dsp:nvSpPr>
      <dsp:spPr>
        <a:xfrm>
          <a:off x="251591" y="3165265"/>
          <a:ext cx="457886" cy="457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80C453-65E4-48BD-83F7-34FC6CA28BBD}">
      <dsp:nvSpPr>
        <dsp:cNvPr id="0" name=""/>
        <dsp:cNvSpPr/>
      </dsp:nvSpPr>
      <dsp:spPr>
        <a:xfrm>
          <a:off x="961070" y="2978130"/>
          <a:ext cx="4465739" cy="832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108" tIns="88108" rIns="88108" bIns="88108" numCol="1" spcCol="1270" anchor="ctr" anchorCtr="0">
          <a:noAutofit/>
        </a:bodyPr>
        <a:lstStyle/>
        <a:p>
          <a:pPr marL="0" lvl="0" indent="0" algn="l" defTabSz="622300">
            <a:lnSpc>
              <a:spcPct val="90000"/>
            </a:lnSpc>
            <a:spcBef>
              <a:spcPct val="0"/>
            </a:spcBef>
            <a:spcAft>
              <a:spcPct val="35000"/>
            </a:spcAft>
            <a:buNone/>
          </a:pPr>
          <a:r>
            <a:rPr lang="en-GB" sz="1400" kern="1200" dirty="0"/>
            <a:t>To ensure success the apprentice needs to be placed at the heart of the Apprenticeship programme and employers must provide ongoing support, pastoral care with coaching and mentoring.</a:t>
          </a:r>
          <a:endParaRPr lang="en-US" sz="1400" kern="1200" dirty="0"/>
        </a:p>
      </dsp:txBody>
      <dsp:txXfrm>
        <a:off x="961070" y="2978130"/>
        <a:ext cx="4465739" cy="8325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2296A-B063-4DCE-B933-C048C53317EA}" type="datetimeFigureOut">
              <a:rPr lang="en-GB" smtClean="0"/>
              <a:t>05/08/2019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DA3AA-D3C1-464B-A150-D1A457F3F2B5}" type="slidenum">
              <a:rPr lang="en-GB" smtClean="0"/>
              <a:t>‹#›</a:t>
            </a:fld>
            <a:endParaRPr lang="en-GB"/>
          </a:p>
        </p:txBody>
      </p:sp>
    </p:spTree>
    <p:extLst>
      <p:ext uri="{BB962C8B-B14F-4D97-AF65-F5344CB8AC3E}">
        <p14:creationId xmlns:p14="http://schemas.microsoft.com/office/powerpoint/2010/main" val="287920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4D5AAB-6DF6-4B0B-9AEC-98CAD3EEC6C9}" type="slidenum">
              <a:rPr kumimoji="0" lang="en-GB" sz="1200" b="0" i="0" u="none" strike="noStrike" kern="1200" cap="none" spc="0" normalizeH="0" baseline="0" noProof="0" smtClean="0">
                <a:ln>
                  <a:noFill/>
                </a:ln>
                <a:solidFill>
                  <a:prstClr val="black"/>
                </a:solidFill>
                <a:effectLst/>
                <a:uLnTx/>
                <a:uFillTx/>
                <a:latin typeface="Arial" pitchFamily="34" charset="0"/>
                <a:ea typeface="Geneva" pitchFamily="-84" charset="-128"/>
                <a:cs typeface="Arial"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Arial" pitchFamily="34" charset="0"/>
              <a:ea typeface="Geneva" pitchFamily="-84" charset="-128"/>
              <a:cs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251054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00999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7E66-BBA1-4C95-96D5-D082D913F1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60C820-A495-4A8E-8C34-549A00B2B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E28B817-5B78-45EB-B771-CC560C3285E1}"/>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637E3378-D0CE-4AA1-95E2-DB14144FB7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1CF233-FC14-4A33-A27C-8484F7F26C67}"/>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399853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A7467-7E26-4326-85E4-D1AC8DDF7D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4A526A-5EA6-442A-9350-BD7ADE3462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5FF6F0-CD65-4C54-96FE-64F76BCB3ECC}"/>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BC290C59-7ABC-46F1-99E0-919EB0AE79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8C5B01-BAEC-4F74-9E0E-B859DADC9B6F}"/>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415331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187CE-CE2D-436C-81EA-357E79C195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310DCB-5C8F-4179-9AC5-00AE025CCF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54CFE8-11BA-4BDA-A80B-B6405EB98240}"/>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79A1F0BF-5C30-4930-94F9-DDA4E6C37D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8E9F52-B0E3-494F-A21B-F88125604C35}"/>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240325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1"/>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2001"/>
            <a:ext cx="292531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425" spc="-75"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1650" cap="none" spc="0" baseline="0">
                <a:solidFill>
                  <a:schemeClr val="accent1">
                    <a:lumMod val="20000"/>
                    <a:lumOff val="80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0913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22790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4425" b="0" spc="-75"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1650" cap="none" spc="0" baseline="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89832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35123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8"/>
            <a:ext cx="3474720" cy="813171"/>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29188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8613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2804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24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94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F77-C2D2-437F-9AEC-F8E2235B03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2951A6-AB93-4AAD-B289-17A4C1A599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D2EFB-36CB-4110-BE9E-85DFCD9661C1}"/>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462601A6-8AEE-4C9E-A374-8992760562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A6C31B-DD64-4937-A46B-E4E7F347A19A}"/>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321864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5" y="767419"/>
            <a:ext cx="8115231" cy="5330952"/>
          </a:xfrm>
          <a:solidFill>
            <a:schemeClr val="bg1">
              <a:lumMod val="75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9" name="Footer Placeholder 8"/>
          <p:cNvSpPr>
            <a:spLocks noGrp="1"/>
          </p:cNvSpPr>
          <p:nvPr>
            <p:ph type="ftr" sz="quarter" idx="11"/>
          </p:nvPr>
        </p:nvSpPr>
        <p:spPr>
          <a:xfrm>
            <a:off x="3499102" y="6356352"/>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8799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2993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734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1"/>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2001"/>
            <a:ext cx="292531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425" spc="-75"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1650" cap="none" spc="0" baseline="0">
                <a:solidFill>
                  <a:schemeClr val="accent1">
                    <a:lumMod val="20000"/>
                    <a:lumOff val="80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A4DD3-3F69-45B9-9711-3FF6DB7B269F}"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1576935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0A4DD3-3F69-45B9-9711-3FF6DB7B269F}"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800187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4425" b="0" spc="-75"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1650" cap="none" spc="0" baseline="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4DD3-3F69-45B9-9711-3FF6DB7B269F}" type="datetimeFigureOut">
              <a:rPr lang="en-GB" smtClean="0"/>
              <a:t>05/08/2019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407959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A0A4DD3-3F69-45B9-9711-3FF6DB7B269F}" type="datetimeFigureOut">
              <a:rPr lang="en-GB" smtClean="0"/>
              <a:t>05/08/2019</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9482015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8"/>
            <a:ext cx="3474720" cy="813171"/>
          </a:xfrm>
        </p:spPr>
        <p:txBody>
          <a:bodyPr anchor="b">
            <a:normAutofit/>
          </a:bodyPr>
          <a:lstStyle>
            <a:lvl1pPr marL="0" indent="0">
              <a:spcBef>
                <a:spcPts val="0"/>
              </a:spcBef>
              <a:buNone/>
              <a:defRPr sz="1500" b="1">
                <a:solidFill>
                  <a:schemeClr val="tx1">
                    <a:lumMod val="65000"/>
                    <a:lumOff val="3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EA0A4DD3-3F69-45B9-9711-3FF6DB7B269F}" type="datetimeFigureOut">
              <a:rPr lang="en-GB" smtClean="0"/>
              <a:t>05/08/2019</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36760999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EA0A4DD3-3F69-45B9-9711-3FF6DB7B269F}" type="datetimeFigureOut">
              <a:rPr lang="en-GB" smtClean="0"/>
              <a:t>05/08/2019</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4189731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0A4DD3-3F69-45B9-9711-3FF6DB7B269F}" type="datetimeFigureOut">
              <a:rPr lang="en-GB" smtClean="0"/>
              <a:t>05/08/2019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286017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8F1F9-E1BA-46B3-A808-D2D6676C48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7BB61B-D727-49FA-9A6C-465C2DE19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036F4D-BCA3-49A9-A595-B5A1727883EC}"/>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0308519E-B484-432C-B590-9DA4BB2B3C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3160EA-6A00-4268-AFCF-6BD280A7C5D8}"/>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22812067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24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Date Placeholder 7"/>
          <p:cNvSpPr>
            <a:spLocks noGrp="1"/>
          </p:cNvSpPr>
          <p:nvPr>
            <p:ph type="dt" sz="half" idx="10"/>
          </p:nvPr>
        </p:nvSpPr>
        <p:spPr/>
        <p:txBody>
          <a:bodyPr/>
          <a:lstStyle/>
          <a:p>
            <a:fld id="{EA0A4DD3-3F69-45B9-9711-3FF6DB7B269F}" type="datetimeFigureOut">
              <a:rPr lang="en-GB" smtClean="0"/>
              <a:t>05/08/2019</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36077964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5" y="767419"/>
            <a:ext cx="8115231" cy="5330952"/>
          </a:xfrm>
          <a:solidFill>
            <a:schemeClr val="bg1">
              <a:lumMod val="75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05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Date Placeholder 7"/>
          <p:cNvSpPr>
            <a:spLocks noGrp="1"/>
          </p:cNvSpPr>
          <p:nvPr>
            <p:ph type="dt" sz="half" idx="10"/>
          </p:nvPr>
        </p:nvSpPr>
        <p:spPr/>
        <p:txBody>
          <a:bodyPr/>
          <a:lstStyle/>
          <a:p>
            <a:fld id="{EA0A4DD3-3F69-45B9-9711-3FF6DB7B269F}" type="datetimeFigureOut">
              <a:rPr lang="en-GB" smtClean="0"/>
              <a:t>05/08/2019</a:t>
            </a:fld>
            <a:endParaRPr lang="en-GB"/>
          </a:p>
        </p:txBody>
      </p:sp>
      <p:sp>
        <p:nvSpPr>
          <p:cNvPr id="9" name="Footer Placeholder 8"/>
          <p:cNvSpPr>
            <a:spLocks noGrp="1"/>
          </p:cNvSpPr>
          <p:nvPr>
            <p:ph type="ftr" sz="quarter" idx="11"/>
          </p:nvPr>
        </p:nvSpPr>
        <p:spPr>
          <a:xfrm>
            <a:off x="3499102" y="6356352"/>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39459774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0A4DD3-3F69-45B9-9711-3FF6DB7B269F}" type="datetimeFigureOut">
              <a:rPr lang="en-GB" smtClean="0"/>
              <a:t>05/08/2019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21528625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0A4DD3-3F69-45B9-9711-3FF6DB7B269F}" type="datetimeFigureOut">
              <a:rPr lang="en-GB" smtClean="0"/>
              <a:t>05/08/2019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50CB1B-98A6-47A0-99F9-12E444065D51}" type="slidenum">
              <a:rPr lang="en-GB" smtClean="0"/>
              <a:t>‹#›</a:t>
            </a:fld>
            <a:endParaRPr lang="en-GB"/>
          </a:p>
        </p:txBody>
      </p:sp>
    </p:spTree>
    <p:extLst>
      <p:ext uri="{BB962C8B-B14F-4D97-AF65-F5344CB8AC3E}">
        <p14:creationId xmlns:p14="http://schemas.microsoft.com/office/powerpoint/2010/main" val="18271292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a:extLst>
              <a:ext uri="{FF2B5EF4-FFF2-40B4-BE49-F238E27FC236}">
                <a16:creationId xmlns:a16="http://schemas.microsoft.com/office/drawing/2014/main" id="{65631478-BBE1-40A3-9594-C3F03B1AD3D0}"/>
              </a:ext>
            </a:extLst>
          </p:cNvPr>
          <p:cNvSpPr>
            <a:spLocks noGrp="1" noChangeArrowheads="1"/>
          </p:cNvSpPr>
          <p:nvPr>
            <p:ph type="ftr" sz="quarter" idx="10"/>
          </p:nvPr>
        </p:nvSpPr>
        <p:spPr/>
        <p:txBody>
          <a:bodyPr/>
          <a:lstStyle>
            <a:lvl1pPr>
              <a:defRPr/>
            </a:lvl1pPr>
          </a:lstStyle>
          <a:p>
            <a:pPr>
              <a:defRPr/>
            </a:pPr>
            <a:r>
              <a:rPr lang="en-GB"/>
              <a:t>ILM Level 5 Certificate in Coaching and Mentoring </a:t>
            </a:r>
            <a:endParaRPr lang="en-US"/>
          </a:p>
        </p:txBody>
      </p:sp>
    </p:spTree>
    <p:extLst>
      <p:ext uri="{BB962C8B-B14F-4D97-AF65-F5344CB8AC3E}">
        <p14:creationId xmlns:p14="http://schemas.microsoft.com/office/powerpoint/2010/main" val="2375514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bg>
      <p:bgPr>
        <a:solidFill>
          <a:srgbClr val="1C75BB"/>
        </a:solidFill>
        <a:effectLst/>
      </p:bgPr>
    </p:bg>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84668" y="82550"/>
            <a:ext cx="12022667" cy="6692900"/>
          </a:xfrm>
          <a:noFill/>
        </p:spPr>
        <p:txBody>
          <a:bodyPr/>
          <a:lstStyle/>
          <a:p>
            <a:pPr lvl="0"/>
            <a:endParaRPr lang="en-GB" dirty="0"/>
          </a:p>
        </p:txBody>
      </p:sp>
      <p:sp>
        <p:nvSpPr>
          <p:cNvPr id="2" name="Title 1"/>
          <p:cNvSpPr>
            <a:spLocks noGrp="1"/>
          </p:cNvSpPr>
          <p:nvPr>
            <p:ph type="title"/>
          </p:nvPr>
        </p:nvSpPr>
        <p:spPr>
          <a:xfrm>
            <a:off x="259784" y="250825"/>
            <a:ext cx="11599333" cy="1054100"/>
          </a:xfr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204803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61A7-1544-42AC-9CE7-BE0EEA1520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51C8F62-ED6B-4DC7-8F6E-4B98253B8FE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C466FF-8BB9-4669-87B8-9FACD2DC7CF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428C08-0B34-4D82-8A1D-AA2631F6BD89}"/>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6" name="Footer Placeholder 5">
            <a:extLst>
              <a:ext uri="{FF2B5EF4-FFF2-40B4-BE49-F238E27FC236}">
                <a16:creationId xmlns:a16="http://schemas.microsoft.com/office/drawing/2014/main" id="{B1357E63-1051-4305-9A61-30F1B27889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82A2AB-EB87-49E1-919D-CE79A889E0E5}"/>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249865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65DD9-F658-4358-B7CA-A4EF20A715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2B6A41-449A-4573-98D2-748B29AF45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0051B1-C546-47BC-B5FB-F85C5EAB59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66CEA0-5059-4592-829B-C351D24CD8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36CCEFC-97F4-4742-8B8C-45FE81ED59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564266-26E7-4903-8D50-8C7513C5D895}"/>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8" name="Footer Placeholder 7">
            <a:extLst>
              <a:ext uri="{FF2B5EF4-FFF2-40B4-BE49-F238E27FC236}">
                <a16:creationId xmlns:a16="http://schemas.microsoft.com/office/drawing/2014/main" id="{8D8D18E3-74C1-4EA7-9960-49F5E179AB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8A1CB3-1B7F-42D5-9C57-AD9378F5F751}"/>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1354170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BE426-5FF7-4F87-80A6-962F8B7AF6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AFFE89-74F8-4C13-8162-8EC07818D6C0}"/>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4" name="Footer Placeholder 3">
            <a:extLst>
              <a:ext uri="{FF2B5EF4-FFF2-40B4-BE49-F238E27FC236}">
                <a16:creationId xmlns:a16="http://schemas.microsoft.com/office/drawing/2014/main" id="{0A192235-E1DF-472A-A04E-2EAD9B51C1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E73C4D-CD60-4B4E-B418-647B59FB1183}"/>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125776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BB43CF-F848-4299-9274-8334645E3B7A}"/>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3" name="Footer Placeholder 2">
            <a:extLst>
              <a:ext uri="{FF2B5EF4-FFF2-40B4-BE49-F238E27FC236}">
                <a16:creationId xmlns:a16="http://schemas.microsoft.com/office/drawing/2014/main" id="{63DEE16C-8DC5-46E4-8946-E9CDC68615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F6A8F00-AC70-4639-8F66-2C7B4014288C}"/>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391340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F8FF3-7633-482D-A627-5D4466EE6B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6F9B13-DCA1-4ABB-A486-577B0537B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093A32B-BD45-4D67-AB66-701BB4F6F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2CAF0D-DAE5-4A49-9B13-21FA48C16A1F}"/>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6" name="Footer Placeholder 5">
            <a:extLst>
              <a:ext uri="{FF2B5EF4-FFF2-40B4-BE49-F238E27FC236}">
                <a16:creationId xmlns:a16="http://schemas.microsoft.com/office/drawing/2014/main" id="{81FFF2D1-B254-48CD-87D0-0321763E66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49628A-4EAA-4557-9468-2A5C993E9C04}"/>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183464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25ECA-E857-4DF2-9847-AE4793DC40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6820A1-7BCA-4898-B3F5-04E6CA3D1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7CD897-F0A1-47DA-B7E6-D35CF20A4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7D5020-3F73-43FA-AAB0-92AE8130002A}"/>
              </a:ext>
            </a:extLst>
          </p:cNvPr>
          <p:cNvSpPr>
            <a:spLocks noGrp="1"/>
          </p:cNvSpPr>
          <p:nvPr>
            <p:ph type="dt" sz="half" idx="10"/>
          </p:nvPr>
        </p:nvSpPr>
        <p:spPr/>
        <p:txBody>
          <a:bodyPr/>
          <a:lstStyle/>
          <a:p>
            <a:fld id="{945AA79B-DE63-4B32-B7E5-C0CDB3C1C970}" type="datetimeFigureOut">
              <a:rPr lang="en-GB" smtClean="0"/>
              <a:t>05/08/2019</a:t>
            </a:fld>
            <a:endParaRPr lang="en-GB"/>
          </a:p>
        </p:txBody>
      </p:sp>
      <p:sp>
        <p:nvSpPr>
          <p:cNvPr id="6" name="Footer Placeholder 5">
            <a:extLst>
              <a:ext uri="{FF2B5EF4-FFF2-40B4-BE49-F238E27FC236}">
                <a16:creationId xmlns:a16="http://schemas.microsoft.com/office/drawing/2014/main" id="{D4DAA92F-615A-46F7-BEA9-EC50AD4C6B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01DC18-9BB6-453C-B25E-CC44315B3B78}"/>
              </a:ext>
            </a:extLst>
          </p:cNvPr>
          <p:cNvSpPr>
            <a:spLocks noGrp="1"/>
          </p:cNvSpPr>
          <p:nvPr>
            <p:ph type="sldNum" sz="quarter" idx="12"/>
          </p:nvPr>
        </p:nvSpPr>
        <p:spPr/>
        <p:txBody>
          <a:bodyPr/>
          <a:lstStyle/>
          <a:p>
            <a:fld id="{C295E341-A256-431E-837C-8B273BD4A646}" type="slidenum">
              <a:rPr lang="en-GB" smtClean="0"/>
              <a:t>‹#›</a:t>
            </a:fld>
            <a:endParaRPr lang="en-GB"/>
          </a:p>
        </p:txBody>
      </p:sp>
    </p:spTree>
    <p:extLst>
      <p:ext uri="{BB962C8B-B14F-4D97-AF65-F5344CB8AC3E}">
        <p14:creationId xmlns:p14="http://schemas.microsoft.com/office/powerpoint/2010/main" val="15743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F83EE2-ABB9-461C-ACA4-0F8211AD50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9539C7-4F45-4207-8FA9-8FE66154E6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BCC913-848E-444D-98FC-B425D1692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AA79B-DE63-4B32-B7E5-C0CDB3C1C970}" type="datetimeFigureOut">
              <a:rPr lang="en-GB" smtClean="0"/>
              <a:t>05/08/2019</a:t>
            </a:fld>
            <a:endParaRPr lang="en-GB"/>
          </a:p>
        </p:txBody>
      </p:sp>
      <p:sp>
        <p:nvSpPr>
          <p:cNvPr id="5" name="Footer Placeholder 4">
            <a:extLst>
              <a:ext uri="{FF2B5EF4-FFF2-40B4-BE49-F238E27FC236}">
                <a16:creationId xmlns:a16="http://schemas.microsoft.com/office/drawing/2014/main" id="{F18286AF-3044-46D3-92B7-C50123DAF6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4C905A-A152-45D3-8B3A-DDD7829629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5E341-A256-431E-837C-8B273BD4A646}" type="slidenum">
              <a:rPr lang="en-GB" smtClean="0"/>
              <a:t>‹#›</a:t>
            </a:fld>
            <a:endParaRPr lang="en-GB"/>
          </a:p>
        </p:txBody>
      </p:sp>
    </p:spTree>
    <p:extLst>
      <p:ext uri="{BB962C8B-B14F-4D97-AF65-F5344CB8AC3E}">
        <p14:creationId xmlns:p14="http://schemas.microsoft.com/office/powerpoint/2010/main" val="4272525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758952"/>
            <a:ext cx="3443591"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9"/>
            <a:ext cx="2947483"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2"/>
            <a:ext cx="2743200"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fld id="{5586B75A-687E-405C-8A0B-8D00578BA2C3}" type="datetimeFigureOut">
              <a:rPr lang="en-US" smtClean="0"/>
              <a:pPr/>
              <a:t>8/5/2019</a:t>
            </a:fld>
            <a:endParaRPr lang="en-US" dirty="0"/>
          </a:p>
        </p:txBody>
      </p:sp>
      <p:sp>
        <p:nvSpPr>
          <p:cNvPr id="5" name="Footer Placeholder 4"/>
          <p:cNvSpPr>
            <a:spLocks noGrp="1"/>
          </p:cNvSpPr>
          <p:nvPr>
            <p:ph type="ftr" sz="quarter" idx="3"/>
          </p:nvPr>
        </p:nvSpPr>
        <p:spPr>
          <a:xfrm>
            <a:off x="3869268" y="6356352"/>
            <a:ext cx="5911517"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7" y="6356352"/>
            <a:ext cx="1530927" cy="365125"/>
          </a:xfrm>
          <a:prstGeom prst="rect">
            <a:avLst/>
          </a:prstGeom>
        </p:spPr>
        <p:txBody>
          <a:bodyPr vert="horz" lIns="91440" tIns="45720" rIns="91440" bIns="45720" rtlCol="0" anchor="ctr"/>
          <a:lstStyle>
            <a:lvl1pPr algn="r">
              <a:defRPr sz="9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4077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2700" kern="1200" spc="-45" baseline="0">
          <a:solidFill>
            <a:srgbClr val="FFFFFF"/>
          </a:solid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sz="1500"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350"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200"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758952"/>
            <a:ext cx="3443591"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9"/>
            <a:ext cx="2947483"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2"/>
            <a:ext cx="2743200"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fld id="{EA0A4DD3-3F69-45B9-9711-3FF6DB7B269F}" type="datetimeFigureOut">
              <a:rPr lang="en-GB" smtClean="0"/>
              <a:t>05/08/2019</a:t>
            </a:fld>
            <a:endParaRPr lang="en-GB"/>
          </a:p>
        </p:txBody>
      </p:sp>
      <p:sp>
        <p:nvSpPr>
          <p:cNvPr id="5" name="Footer Placeholder 4"/>
          <p:cNvSpPr>
            <a:spLocks noGrp="1"/>
          </p:cNvSpPr>
          <p:nvPr>
            <p:ph type="ftr" sz="quarter" idx="3"/>
          </p:nvPr>
        </p:nvSpPr>
        <p:spPr>
          <a:xfrm>
            <a:off x="3869268" y="6356352"/>
            <a:ext cx="5911517"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7" y="6356352"/>
            <a:ext cx="1530927" cy="365125"/>
          </a:xfrm>
          <a:prstGeom prst="rect">
            <a:avLst/>
          </a:prstGeom>
        </p:spPr>
        <p:txBody>
          <a:bodyPr vert="horz" lIns="91440" tIns="45720" rIns="91440" bIns="45720" rtlCol="0" anchor="ctr"/>
          <a:lstStyle>
            <a:lvl1pPr algn="r">
              <a:defRPr sz="900" b="1">
                <a:solidFill>
                  <a:schemeClr val="accent1"/>
                </a:solidFill>
              </a:defRPr>
            </a:lvl1pPr>
          </a:lstStyle>
          <a:p>
            <a:fld id="{CE50CB1B-98A6-47A0-99F9-12E444065D51}" type="slidenum">
              <a:rPr lang="en-GB" smtClean="0"/>
              <a:t>‹#›</a:t>
            </a:fld>
            <a:endParaRPr lang="en-GB"/>
          </a:p>
        </p:txBody>
      </p:sp>
    </p:spTree>
    <p:extLst>
      <p:ext uri="{BB962C8B-B14F-4D97-AF65-F5344CB8AC3E}">
        <p14:creationId xmlns:p14="http://schemas.microsoft.com/office/powerpoint/2010/main" val="88292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685800" rtl="0" eaLnBrk="1" latinLnBrk="0" hangingPunct="1">
        <a:lnSpc>
          <a:spcPct val="90000"/>
        </a:lnSpc>
        <a:spcBef>
          <a:spcPct val="0"/>
        </a:spcBef>
        <a:buNone/>
        <a:defRPr sz="2700" kern="1200" spc="-45" baseline="0">
          <a:solidFill>
            <a:srgbClr val="FFFFFF"/>
          </a:solidFill>
          <a:latin typeface="+mj-lt"/>
          <a:ea typeface="+mj-ea"/>
          <a:cs typeface="+mj-cs"/>
        </a:defRPr>
      </a:lvl1pPr>
    </p:titleStyle>
    <p:bodyStyle>
      <a:lvl1pPr marL="137160" indent="-137160" algn="l" defTabSz="685800" rtl="0" eaLnBrk="1" latinLnBrk="0" hangingPunct="1">
        <a:lnSpc>
          <a:spcPct val="90000"/>
        </a:lnSpc>
        <a:spcBef>
          <a:spcPts val="900"/>
        </a:spcBef>
        <a:buClr>
          <a:schemeClr val="accent1"/>
        </a:buClr>
        <a:buFont typeface="Wingdings 2" pitchFamily="18" charset="2"/>
        <a:buChar char=""/>
        <a:defRPr sz="1500" kern="1200">
          <a:solidFill>
            <a:schemeClr val="tx1">
              <a:lumMod val="65000"/>
              <a:lumOff val="35000"/>
            </a:schemeClr>
          </a:solidFill>
          <a:latin typeface="+mn-lt"/>
          <a:ea typeface="+mn-ea"/>
          <a:cs typeface="+mn-cs"/>
        </a:defRPr>
      </a:lvl1pPr>
      <a:lvl2pPr marL="5143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350" kern="1200">
          <a:solidFill>
            <a:schemeClr val="tx1">
              <a:lumMod val="65000"/>
              <a:lumOff val="35000"/>
            </a:schemeClr>
          </a:solidFill>
          <a:latin typeface="+mn-lt"/>
          <a:ea typeface="+mn-ea"/>
          <a:cs typeface="+mn-cs"/>
        </a:defRPr>
      </a:lvl2pPr>
      <a:lvl3pPr marL="8572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200" kern="1200">
          <a:solidFill>
            <a:schemeClr val="tx1">
              <a:lumMod val="65000"/>
              <a:lumOff val="35000"/>
            </a:schemeClr>
          </a:solidFill>
          <a:latin typeface="+mn-lt"/>
          <a:ea typeface="+mn-ea"/>
          <a:cs typeface="+mn-cs"/>
        </a:defRPr>
      </a:lvl3pPr>
      <a:lvl4pPr marL="12001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4pPr>
      <a:lvl5pPr marL="1543050" indent="-13716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5pPr>
      <a:lvl6pPr marL="18859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22288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25717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2914650" indent="-171450" algn="l" defTabSz="685800" rtl="0" eaLnBrk="1" latinLnBrk="0" hangingPunct="1">
        <a:lnSpc>
          <a:spcPct val="90000"/>
        </a:lnSpc>
        <a:spcBef>
          <a:spcPts val="188"/>
        </a:spcBef>
        <a:spcAft>
          <a:spcPts val="188"/>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516D-8580-4048-8E3F-3827D8716108}"/>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4029720-0F1B-44A7-97FF-C06D63289E1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44013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941" name="Rectangle 71">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latin typeface="Corbel" panose="020B0503020204020204"/>
            </a:endParaRPr>
          </a:p>
        </p:txBody>
      </p:sp>
      <p:sp>
        <p:nvSpPr>
          <p:cNvPr id="39942" name="Rectangle 73">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1426464"/>
            <a:ext cx="8179482" cy="12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342900"/>
            <a:endParaRPr lang="en-US" sz="1350" dirty="0">
              <a:solidFill>
                <a:srgbClr val="FFFFFF"/>
              </a:solidFill>
              <a:latin typeface="Corbel" panose="020B0503020204020204"/>
            </a:endParaRPr>
          </a:p>
        </p:txBody>
      </p:sp>
      <p:sp>
        <p:nvSpPr>
          <p:cNvPr id="39938" name="Title 1"/>
          <p:cNvSpPr>
            <a:spLocks noGrp="1"/>
          </p:cNvSpPr>
          <p:nvPr>
            <p:ph type="title"/>
          </p:nvPr>
        </p:nvSpPr>
        <p:spPr bwMode="auto">
          <a:xfrm>
            <a:off x="2724567" y="1672780"/>
            <a:ext cx="6737617" cy="750734"/>
          </a:xfrm>
        </p:spPr>
        <p:txBody>
          <a:bodyPr vert="horz" lIns="68580" tIns="34290" rIns="68580" bIns="34290" numCol="1" rtlCol="0" anchor="ctr" anchorCtr="0" compatLnSpc="1">
            <a:prstTxWarp prst="textNoShape">
              <a:avLst/>
            </a:prstTxWarp>
            <a:normAutofit/>
          </a:bodyPr>
          <a:lstStyle/>
          <a:p>
            <a:r>
              <a:rPr lang="en-GB"/>
              <a:t>Can leadership be learnt?</a:t>
            </a:r>
          </a:p>
        </p:txBody>
      </p:sp>
      <p:sp>
        <p:nvSpPr>
          <p:cNvPr id="39943" name="Rectangle 75">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84900" y="1426464"/>
            <a:ext cx="889034" cy="123835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944" name="Rectangle 77">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573" y="2752144"/>
            <a:ext cx="877276" cy="267253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Rectangle 79">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265" y="2752146"/>
            <a:ext cx="8190670" cy="2672533"/>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342900"/>
            <a:endParaRPr lang="en-US" sz="1350" dirty="0">
              <a:solidFill>
                <a:srgbClr val="FFFFFF"/>
              </a:solidFill>
              <a:latin typeface="Corbel" panose="020B0503020204020204"/>
            </a:endParaRPr>
          </a:p>
        </p:txBody>
      </p:sp>
      <p:sp>
        <p:nvSpPr>
          <p:cNvPr id="39939" name="Content Placeholder 2"/>
          <p:cNvSpPr>
            <a:spLocks noGrp="1"/>
          </p:cNvSpPr>
          <p:nvPr>
            <p:ph idx="1"/>
          </p:nvPr>
        </p:nvSpPr>
        <p:spPr bwMode="auto">
          <a:xfrm>
            <a:off x="2724566" y="2758836"/>
            <a:ext cx="6737617" cy="2665843"/>
          </a:xfrm>
        </p:spPr>
        <p:txBody>
          <a:bodyPr vert="horz" lIns="68580" tIns="34290" rIns="68580" bIns="34290" numCol="1" rtlCol="0" anchor="ctr" anchorCtr="0" compatLnSpc="1">
            <a:prstTxWarp prst="textNoShape">
              <a:avLst/>
            </a:prstTxWarp>
            <a:normAutofit/>
          </a:bodyPr>
          <a:lstStyle/>
          <a:p>
            <a:pPr marL="257175" indent="-257175">
              <a:buSzPct val="70000"/>
              <a:buFont typeface="Wingdings" pitchFamily="2" charset="2"/>
              <a:buChar char="§"/>
            </a:pPr>
            <a:r>
              <a:rPr lang="en-US">
                <a:solidFill>
                  <a:schemeClr val="tx1"/>
                </a:solidFill>
                <a:latin typeface="Calibri" pitchFamily="34" charset="0"/>
              </a:rPr>
              <a:t>Leadership is about behavior first and skills second. </a:t>
            </a:r>
          </a:p>
          <a:p>
            <a:pPr marL="257175" indent="-257175">
              <a:buSzPct val="70000"/>
              <a:buFont typeface="Wingdings" pitchFamily="2" charset="2"/>
              <a:buChar char="§"/>
            </a:pPr>
            <a:r>
              <a:rPr lang="en-US">
                <a:solidFill>
                  <a:schemeClr val="tx1"/>
                </a:solidFill>
                <a:latin typeface="Calibri" pitchFamily="34" charset="0"/>
              </a:rPr>
              <a:t>Trust and Respect need to be established before people will follow a Leader. </a:t>
            </a:r>
          </a:p>
          <a:p>
            <a:pPr marL="257175" indent="-257175">
              <a:buSzPct val="70000"/>
              <a:buFont typeface="Wingdings" pitchFamily="2" charset="2"/>
              <a:buChar char="§"/>
            </a:pPr>
            <a:r>
              <a:rPr lang="en-US">
                <a:solidFill>
                  <a:schemeClr val="tx1"/>
                </a:solidFill>
                <a:latin typeface="Calibri" pitchFamily="34" charset="0"/>
              </a:rPr>
              <a:t>Management relies more on planning, organisation and communications.</a:t>
            </a:r>
          </a:p>
          <a:p>
            <a:pPr marL="257175" indent="-257175">
              <a:buSzPct val="70000"/>
              <a:buFont typeface="Wingdings" pitchFamily="2" charset="2"/>
              <a:buChar char="§"/>
            </a:pPr>
            <a:r>
              <a:rPr lang="en-US">
                <a:solidFill>
                  <a:schemeClr val="tx1"/>
                </a:solidFill>
                <a:latin typeface="Calibri" pitchFamily="34" charset="0"/>
              </a:rPr>
              <a:t>Leaders will need good management skills, but to be a great leader involves qualities such as honesty, determination and a genuine interest in others.</a:t>
            </a:r>
          </a:p>
        </p:txBody>
      </p:sp>
      <p:sp>
        <p:nvSpPr>
          <p:cNvPr id="2" name="Footer Placeholder 1"/>
          <p:cNvSpPr>
            <a:spLocks noGrp="1"/>
          </p:cNvSpPr>
          <p:nvPr>
            <p:ph type="ftr" sz="quarter" idx="11"/>
          </p:nvPr>
        </p:nvSpPr>
        <p:spPr>
          <a:xfrm>
            <a:off x="4425951" y="5624513"/>
            <a:ext cx="4433638" cy="273844"/>
          </a:xfrm>
        </p:spPr>
        <p:txBody>
          <a:bodyPr>
            <a:normAutofit lnSpcReduction="10000"/>
          </a:bodyPr>
          <a:lstStyle/>
          <a:p>
            <a:pPr defTabSz="342900">
              <a:spcAft>
                <a:spcPts val="450"/>
              </a:spcAft>
              <a:defRPr/>
            </a:pPr>
            <a:r>
              <a:rPr lang="en-GB">
                <a:solidFill>
                  <a:srgbClr val="000000">
                    <a:lumMod val="50000"/>
                    <a:lumOff val="50000"/>
                  </a:srgbClr>
                </a:solidFill>
                <a:latin typeface="Corbel" panose="020B0503020204020204"/>
                <a:ea typeface="Geneva" pitchFamily="-84" charset="-128"/>
              </a:rPr>
              <a:t>Tempest Management Training  </a:t>
            </a:r>
          </a:p>
          <a:p>
            <a:pPr defTabSz="342900">
              <a:spcAft>
                <a:spcPts val="450"/>
              </a:spcAft>
              <a:defRPr/>
            </a:pPr>
            <a:endParaRPr lang="en-GB">
              <a:solidFill>
                <a:srgbClr val="000000">
                  <a:lumMod val="50000"/>
                  <a:lumOff val="50000"/>
                </a:srgbClr>
              </a:solidFill>
              <a:latin typeface="Corbel" panose="020B0503020204020204"/>
              <a:ea typeface="Geneva" pitchFamily="-84" charset="-128"/>
            </a:endParaRPr>
          </a:p>
        </p:txBody>
      </p:sp>
    </p:spTree>
    <p:extLst>
      <p:ext uri="{BB962C8B-B14F-4D97-AF65-F5344CB8AC3E}">
        <p14:creationId xmlns:p14="http://schemas.microsoft.com/office/powerpoint/2010/main" val="265690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682F3-2E3F-4DA8-BAB9-DB0D0B0E1F90}"/>
              </a:ext>
            </a:extLst>
          </p:cNvPr>
          <p:cNvSpPr>
            <a:spLocks noGrp="1"/>
          </p:cNvSpPr>
          <p:nvPr>
            <p:ph type="title"/>
          </p:nvPr>
        </p:nvSpPr>
        <p:spPr/>
        <p:txBody>
          <a:bodyPr/>
          <a:lstStyle/>
          <a:p>
            <a:r>
              <a:rPr lang="en-GB" dirty="0"/>
              <a:t>Leadership</a:t>
            </a:r>
          </a:p>
        </p:txBody>
      </p:sp>
      <p:sp>
        <p:nvSpPr>
          <p:cNvPr id="3" name="Content Placeholder 2">
            <a:extLst>
              <a:ext uri="{FF2B5EF4-FFF2-40B4-BE49-F238E27FC236}">
                <a16:creationId xmlns:a16="http://schemas.microsoft.com/office/drawing/2014/main" id="{2D8471B5-6AB1-466D-B762-6D5EF436634D}"/>
              </a:ext>
            </a:extLst>
          </p:cNvPr>
          <p:cNvSpPr>
            <a:spLocks noGrp="1"/>
          </p:cNvSpPr>
          <p:nvPr>
            <p:ph idx="1"/>
          </p:nvPr>
        </p:nvSpPr>
        <p:spPr/>
        <p:txBody>
          <a:bodyPr>
            <a:normAutofit/>
          </a:bodyPr>
          <a:lstStyle/>
          <a:p>
            <a:pPr marL="0" indent="0">
              <a:buNone/>
            </a:pPr>
            <a:r>
              <a:rPr lang="en-GB" sz="2400" b="1" dirty="0"/>
              <a:t>“Leaders should always expect the very best of those around them. They know that people can change and grow”</a:t>
            </a:r>
          </a:p>
          <a:p>
            <a:pPr marL="0" indent="0">
              <a:buNone/>
            </a:pPr>
            <a:r>
              <a:rPr lang="en-GB" sz="2400" b="1" dirty="0"/>
              <a:t>Warren G Bennis</a:t>
            </a:r>
          </a:p>
        </p:txBody>
      </p:sp>
    </p:spTree>
    <p:extLst>
      <p:ext uri="{BB962C8B-B14F-4D97-AF65-F5344CB8AC3E}">
        <p14:creationId xmlns:p14="http://schemas.microsoft.com/office/powerpoint/2010/main" val="3346452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EDBA180-F7F5-43E0-B455-5FC16E257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orbel"/>
            </a:endParaRPr>
          </a:p>
        </p:txBody>
      </p:sp>
      <p:sp>
        <p:nvSpPr>
          <p:cNvPr id="10" name="Freeform: Shape 9">
            <a:extLst>
              <a:ext uri="{FF2B5EF4-FFF2-40B4-BE49-F238E27FC236}">
                <a16:creationId xmlns:a16="http://schemas.microsoft.com/office/drawing/2014/main" id="{FCA42AC7-0102-4C6B-A360-D98DDCD5D0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1428751"/>
            <a:ext cx="6655675" cy="4000501"/>
          </a:xfrm>
          <a:custGeom>
            <a:avLst/>
            <a:gdLst>
              <a:gd name="connsiteX0" fmla="*/ 0 w 8874233"/>
              <a:gd name="connsiteY0" fmla="*/ 0 h 5334001"/>
              <a:gd name="connsiteX1" fmla="*/ 1126566 w 8874233"/>
              <a:gd name="connsiteY1" fmla="*/ 0 h 5334001"/>
              <a:gd name="connsiteX2" fmla="*/ 7534656 w 8874233"/>
              <a:gd name="connsiteY2" fmla="*/ 0 h 5334001"/>
              <a:gd name="connsiteX3" fmla="*/ 8874233 w 8874233"/>
              <a:gd name="connsiteY3" fmla="*/ 0 h 5334001"/>
              <a:gd name="connsiteX4" fmla="*/ 7858591 w 8874233"/>
              <a:gd name="connsiteY4" fmla="*/ 5334001 h 5334001"/>
              <a:gd name="connsiteX5" fmla="*/ 7534656 w 8874233"/>
              <a:gd name="connsiteY5" fmla="*/ 5334001 h 5334001"/>
              <a:gd name="connsiteX6" fmla="*/ 590 w 8874233"/>
              <a:gd name="connsiteY6" fmla="*/ 5334001 h 5334001"/>
              <a:gd name="connsiteX7" fmla="*/ 0 w 8874233"/>
              <a:gd name="connsiteY7" fmla="*/ 5334001 h 533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74233" h="5334001">
                <a:moveTo>
                  <a:pt x="0" y="0"/>
                </a:moveTo>
                <a:lnTo>
                  <a:pt x="1126566" y="0"/>
                </a:lnTo>
                <a:lnTo>
                  <a:pt x="7534656" y="0"/>
                </a:lnTo>
                <a:lnTo>
                  <a:pt x="8874233" y="0"/>
                </a:lnTo>
                <a:lnTo>
                  <a:pt x="7858591" y="5334001"/>
                </a:lnTo>
                <a:lnTo>
                  <a:pt x="7534656" y="5334001"/>
                </a:lnTo>
                <a:lnTo>
                  <a:pt x="590"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A23DC5B-C854-41BB-9F29-390836299A2F}"/>
              </a:ext>
            </a:extLst>
          </p:cNvPr>
          <p:cNvSpPr>
            <a:spLocks noGrp="1"/>
          </p:cNvSpPr>
          <p:nvPr>
            <p:ph type="title"/>
          </p:nvPr>
        </p:nvSpPr>
        <p:spPr>
          <a:xfrm>
            <a:off x="8169353" y="1426465"/>
            <a:ext cx="2089961" cy="3998214"/>
          </a:xfrm>
        </p:spPr>
        <p:txBody>
          <a:bodyPr anchor="b">
            <a:normAutofit/>
          </a:bodyPr>
          <a:lstStyle/>
          <a:p>
            <a:r>
              <a:rPr lang="en-GB">
                <a:solidFill>
                  <a:schemeClr val="accent1"/>
                </a:solidFill>
              </a:rPr>
              <a:t>The state of health care and adult social care in England 2017/18, CQC </a:t>
            </a:r>
          </a:p>
        </p:txBody>
      </p:sp>
      <p:sp>
        <p:nvSpPr>
          <p:cNvPr id="3" name="Content Placeholder 2">
            <a:extLst>
              <a:ext uri="{FF2B5EF4-FFF2-40B4-BE49-F238E27FC236}">
                <a16:creationId xmlns:a16="http://schemas.microsoft.com/office/drawing/2014/main" id="{092B81DD-8E32-44FA-BDBC-A0E15CFC4F79}"/>
              </a:ext>
            </a:extLst>
          </p:cNvPr>
          <p:cNvSpPr>
            <a:spLocks noGrp="1"/>
          </p:cNvSpPr>
          <p:nvPr>
            <p:ph idx="1"/>
          </p:nvPr>
        </p:nvSpPr>
        <p:spPr>
          <a:xfrm>
            <a:off x="2006600" y="1505331"/>
            <a:ext cx="5385414" cy="3840480"/>
          </a:xfrm>
        </p:spPr>
        <p:txBody>
          <a:bodyPr>
            <a:normAutofit/>
          </a:bodyPr>
          <a:lstStyle/>
          <a:p>
            <a:r>
              <a:rPr lang="en-GB">
                <a:solidFill>
                  <a:srgbClr val="FFFFFF"/>
                </a:solidFill>
              </a:rPr>
              <a:t>The loss of a skilled and knowledgeable manager can have a serious detrimental effect on how well a service runs and the quality of care provided, particularly if succession planning has not been implemented. </a:t>
            </a:r>
          </a:p>
        </p:txBody>
      </p:sp>
      <p:sp>
        <p:nvSpPr>
          <p:cNvPr id="12" name="Rectangle 11">
            <a:extLst>
              <a:ext uri="{FF2B5EF4-FFF2-40B4-BE49-F238E27FC236}">
                <a16:creationId xmlns:a16="http://schemas.microsoft.com/office/drawing/2014/main" id="{D1EAD543-1503-4630-AAE6-E315D68A50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5898"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7327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D259B-6A16-4B4C-AFD9-5D4EDF59157F}"/>
              </a:ext>
            </a:extLst>
          </p:cNvPr>
          <p:cNvSpPr>
            <a:spLocks noGrp="1"/>
          </p:cNvSpPr>
          <p:nvPr>
            <p:ph type="ctrTitle"/>
          </p:nvPr>
        </p:nvSpPr>
        <p:spPr/>
        <p:txBody>
          <a:bodyPr>
            <a:normAutofit/>
          </a:bodyPr>
          <a:lstStyle/>
          <a:p>
            <a:r>
              <a:rPr lang="en-GB" sz="1800" spc="-45" dirty="0"/>
              <a:t>Workforce development is the mechanism to equip workers with the education, skills, values, knowledge and behaviours they need to effectively deliver and improve services, both now and in the future. </a:t>
            </a:r>
            <a:br>
              <a:rPr lang="en-GB" sz="1800" spc="-45" dirty="0"/>
            </a:br>
            <a:br>
              <a:rPr lang="en-GB" sz="1800" spc="-45" dirty="0"/>
            </a:br>
            <a:r>
              <a:rPr lang="en-GB" sz="1800" spc="-45" dirty="0"/>
              <a:t>It aims to support the service by providing workers with the right skills.</a:t>
            </a:r>
            <a:br>
              <a:rPr lang="en-GB" sz="1800" spc="-45" dirty="0"/>
            </a:br>
            <a:endParaRPr lang="en-GB" sz="1800" dirty="0"/>
          </a:p>
        </p:txBody>
      </p:sp>
      <p:sp>
        <p:nvSpPr>
          <p:cNvPr id="3" name="Subtitle 2">
            <a:extLst>
              <a:ext uri="{FF2B5EF4-FFF2-40B4-BE49-F238E27FC236}">
                <a16:creationId xmlns:a16="http://schemas.microsoft.com/office/drawing/2014/main" id="{4FC49CC1-FACF-42C6-BC63-92EB3DA3C2A3}"/>
              </a:ext>
            </a:extLst>
          </p:cNvPr>
          <p:cNvSpPr>
            <a:spLocks noGrp="1"/>
          </p:cNvSpPr>
          <p:nvPr>
            <p:ph type="subTitle" idx="1"/>
          </p:nvPr>
        </p:nvSpPr>
        <p:spPr/>
        <p:txBody>
          <a:bodyPr/>
          <a:lstStyle/>
          <a:p>
            <a:endParaRPr lang="en-GB"/>
          </a:p>
        </p:txBody>
      </p:sp>
      <mc:AlternateContent xmlns:mc="http://schemas.openxmlformats.org/markup-compatibility/2006">
        <mc:Choice xmlns:pslz="http://schemas.microsoft.com/office/powerpoint/2016/slidezoom" Requires="pslz">
          <p:graphicFrame>
            <p:nvGraphicFramePr>
              <p:cNvPr id="5" name="Slide Zoom 4">
                <a:extLst>
                  <a:ext uri="{FF2B5EF4-FFF2-40B4-BE49-F238E27FC236}">
                    <a16:creationId xmlns:a16="http://schemas.microsoft.com/office/drawing/2014/main" id="{39FDF423-3485-4B08-9E5E-7E66AD0F5BD0}"/>
                  </a:ext>
                </a:extLst>
              </p:cNvPr>
              <p:cNvGraphicFramePr>
                <a:graphicFrameLocks noChangeAspect="1"/>
              </p:cNvGraphicFramePr>
              <p:nvPr>
                <p:extLst/>
              </p:nvPr>
            </p:nvGraphicFramePr>
            <p:xfrm>
              <a:off x="-218388" y="3601172"/>
              <a:ext cx="2286000" cy="1285875"/>
            </p:xfrm>
            <a:graphic>
              <a:graphicData uri="http://schemas.microsoft.com/office/powerpoint/2016/slidezoom">
                <pslz:sldZm>
                  <pslz:sldZmObj sldId="426" cId="579945924">
                    <pslz:zmPr id="{A20AD786-C95F-40EC-8B5F-90EDAED34CC8}" returnToParent="0" transitionDur="1000">
                      <p166:blipFill xmlns:p166="http://schemas.microsoft.com/office/powerpoint/2016/6/main">
                        <a:blip r:embed="rId2"/>
                        <a:stretch>
                          <a:fillRect/>
                        </a:stretch>
                      </p166:blipFill>
                      <p166:spPr xmlns:p166="http://schemas.microsoft.com/office/powerpoint/2016/6/main">
                        <a:xfrm>
                          <a:off x="0" y="0"/>
                          <a:ext cx="2286000" cy="1285875"/>
                        </a:xfrm>
                        <a:prstGeom prst="rect">
                          <a:avLst/>
                        </a:prstGeom>
                        <a:ln w="3175">
                          <a:solidFill>
                            <a:prstClr val="ltGray"/>
                          </a:solidFill>
                        </a:ln>
                      </p166:spPr>
                    </pslz:zmPr>
                  </pslz:sldZmObj>
                </pslz:sldZm>
              </a:graphicData>
            </a:graphic>
          </p:graphicFrame>
        </mc:Choice>
        <mc:Fallback>
          <p:pic>
            <p:nvPicPr>
              <p:cNvPr id="5" name="Slide Zoom 4">
                <a:hlinkClick r:id="rId3" action="ppaction://hlinksldjump"/>
                <a:extLst>
                  <a:ext uri="{FF2B5EF4-FFF2-40B4-BE49-F238E27FC236}">
                    <a16:creationId xmlns:a16="http://schemas.microsoft.com/office/drawing/2014/main" id="{39FDF423-3485-4B08-9E5E-7E66AD0F5BD0}"/>
                  </a:ext>
                </a:extLst>
              </p:cNvPr>
              <p:cNvPicPr>
                <a:picLocks noGrp="1" noRot="1" noChangeAspect="1" noMove="1" noResize="1" noEditPoints="1" noAdjustHandles="1" noChangeArrowheads="1" noChangeShapeType="1"/>
              </p:cNvPicPr>
              <p:nvPr/>
            </p:nvPicPr>
            <p:blipFill>
              <a:blip r:embed="rId2"/>
              <a:stretch>
                <a:fillRect/>
              </a:stretch>
            </p:blipFill>
            <p:spPr>
              <a:xfrm>
                <a:off x="-218388" y="3601172"/>
                <a:ext cx="2286000" cy="1285875"/>
              </a:xfrm>
              <a:prstGeom prst="rect">
                <a:avLst/>
              </a:prstGeom>
              <a:ln w="3175">
                <a:solidFill>
                  <a:prstClr val="ltGray"/>
                </a:solidFill>
              </a:ln>
            </p:spPr>
          </p:pic>
        </mc:Fallback>
      </mc:AlternateContent>
    </p:spTree>
    <p:extLst>
      <p:ext uri="{BB962C8B-B14F-4D97-AF65-F5344CB8AC3E}">
        <p14:creationId xmlns:p14="http://schemas.microsoft.com/office/powerpoint/2010/main" val="579945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78B4689-D3CE-4C3B-9E27-293C9DFBFD5E}"/>
              </a:ext>
            </a:extLst>
          </p:cNvPr>
          <p:cNvSpPr/>
          <p:nvPr/>
        </p:nvSpPr>
        <p:spPr>
          <a:xfrm>
            <a:off x="1974764" y="1865607"/>
            <a:ext cx="6240780" cy="2884251"/>
          </a:xfrm>
          <a:prstGeom prst="rect">
            <a:avLst/>
          </a:prstGeom>
        </p:spPr>
        <p:txBody>
          <a:bodyPr wrap="square">
            <a:spAutoFit/>
          </a:bodyPr>
          <a:lstStyle/>
          <a:p>
            <a:pPr marL="257175" indent="-257175" defTabSz="342900">
              <a:lnSpc>
                <a:spcPct val="250000"/>
              </a:lnSpc>
              <a:buFont typeface="Wingdings" panose="05000000000000000000" pitchFamily="2" charset="2"/>
              <a:buChar char="q"/>
            </a:pPr>
            <a:r>
              <a:rPr lang="en-GB" sz="1500" dirty="0">
                <a:solidFill>
                  <a:prstClr val="white"/>
                </a:solidFill>
                <a:latin typeface="Corbel"/>
                <a:ea typeface="Geneva" pitchFamily="-84" charset="-128"/>
              </a:rPr>
              <a:t>Recruiting the right people</a:t>
            </a:r>
          </a:p>
          <a:p>
            <a:pPr marL="257175" indent="-257175" defTabSz="342900">
              <a:lnSpc>
                <a:spcPct val="250000"/>
              </a:lnSpc>
              <a:buFont typeface="Wingdings" panose="05000000000000000000" pitchFamily="2" charset="2"/>
              <a:buChar char="q"/>
            </a:pPr>
            <a:r>
              <a:rPr lang="en-GB" sz="1500" dirty="0">
                <a:solidFill>
                  <a:prstClr val="white"/>
                </a:solidFill>
                <a:latin typeface="Corbel"/>
                <a:ea typeface="Geneva" pitchFamily="-84" charset="-128"/>
              </a:rPr>
              <a:t>Career paths within our sector </a:t>
            </a:r>
          </a:p>
          <a:p>
            <a:pPr marL="257175" indent="-257175" defTabSz="342900">
              <a:lnSpc>
                <a:spcPct val="250000"/>
              </a:lnSpc>
              <a:buFont typeface="Wingdings" panose="05000000000000000000" pitchFamily="2" charset="2"/>
              <a:buChar char="q"/>
            </a:pPr>
            <a:r>
              <a:rPr lang="en-GB" sz="1500" dirty="0">
                <a:solidFill>
                  <a:prstClr val="white"/>
                </a:solidFill>
                <a:latin typeface="Corbel"/>
                <a:ea typeface="Geneva" pitchFamily="-84" charset="-128"/>
              </a:rPr>
              <a:t>Review what a learning and development organisation may look like</a:t>
            </a:r>
          </a:p>
          <a:p>
            <a:pPr marL="257175" indent="-257175" defTabSz="342900">
              <a:lnSpc>
                <a:spcPct val="250000"/>
              </a:lnSpc>
              <a:buFont typeface="Wingdings" panose="05000000000000000000" pitchFamily="2" charset="2"/>
              <a:buChar char="q"/>
            </a:pPr>
            <a:r>
              <a:rPr lang="en-GB" sz="1500" dirty="0">
                <a:solidFill>
                  <a:prstClr val="white"/>
                </a:solidFill>
                <a:latin typeface="Corbel"/>
                <a:ea typeface="Geneva" pitchFamily="-84" charset="-128"/>
              </a:rPr>
              <a:t>Share what a learning and development organisation does well </a:t>
            </a:r>
          </a:p>
          <a:p>
            <a:pPr marL="257175" indent="-257175" defTabSz="342900">
              <a:lnSpc>
                <a:spcPct val="250000"/>
              </a:lnSpc>
              <a:buFont typeface="Wingdings" panose="05000000000000000000" pitchFamily="2" charset="2"/>
              <a:buChar char="q"/>
            </a:pPr>
            <a:r>
              <a:rPr lang="en-GB" sz="1500" dirty="0">
                <a:solidFill>
                  <a:prstClr val="white"/>
                </a:solidFill>
                <a:latin typeface="Corbel"/>
                <a:ea typeface="Geneva" pitchFamily="-84" charset="-128"/>
              </a:rPr>
              <a:t>Update with new qualifications/standards and Apprenticeships.</a:t>
            </a:r>
          </a:p>
        </p:txBody>
      </p:sp>
    </p:spTree>
    <p:extLst>
      <p:ext uri="{BB962C8B-B14F-4D97-AF65-F5344CB8AC3E}">
        <p14:creationId xmlns:p14="http://schemas.microsoft.com/office/powerpoint/2010/main" val="260007122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CEB81-6411-4185-8C94-B0362D235636}"/>
              </a:ext>
            </a:extLst>
          </p:cNvPr>
          <p:cNvSpPr>
            <a:spLocks noGrp="1"/>
          </p:cNvSpPr>
          <p:nvPr>
            <p:ph type="title"/>
          </p:nvPr>
        </p:nvSpPr>
        <p:spPr>
          <a:xfrm>
            <a:off x="1713689" y="1700129"/>
            <a:ext cx="2210612" cy="3450887"/>
          </a:xfrm>
        </p:spPr>
        <p:txBody>
          <a:bodyPr>
            <a:normAutofit/>
          </a:bodyPr>
          <a:lstStyle/>
          <a:p>
            <a:r>
              <a:rPr lang="en-GB" dirty="0"/>
              <a:t>Learning &amp; Development </a:t>
            </a:r>
          </a:p>
        </p:txBody>
      </p:sp>
      <p:graphicFrame>
        <p:nvGraphicFramePr>
          <p:cNvPr id="7" name="Content Placeholder 2">
            <a:extLst>
              <a:ext uri="{FF2B5EF4-FFF2-40B4-BE49-F238E27FC236}">
                <a16:creationId xmlns:a16="http://schemas.microsoft.com/office/drawing/2014/main" id="{8488AD2B-67D9-45A1-9AE8-93F92834C9ED}"/>
              </a:ext>
            </a:extLst>
          </p:cNvPr>
          <p:cNvGraphicFramePr>
            <a:graphicFrameLocks noGrp="1"/>
          </p:cNvGraphicFramePr>
          <p:nvPr>
            <p:ph idx="1"/>
            <p:extLst/>
          </p:nvPr>
        </p:nvGraphicFramePr>
        <p:xfrm>
          <a:off x="4343923" y="1521345"/>
          <a:ext cx="5796200" cy="381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1578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8347-59B5-4503-BC2B-8A370E241C5B}"/>
              </a:ext>
            </a:extLst>
          </p:cNvPr>
          <p:cNvSpPr>
            <a:spLocks noGrp="1"/>
          </p:cNvSpPr>
          <p:nvPr>
            <p:ph type="title"/>
          </p:nvPr>
        </p:nvSpPr>
        <p:spPr>
          <a:xfrm>
            <a:off x="1713689" y="1700129"/>
            <a:ext cx="2210612" cy="3450887"/>
          </a:xfrm>
        </p:spPr>
        <p:txBody>
          <a:bodyPr>
            <a:normAutofit/>
          </a:bodyPr>
          <a:lstStyle/>
          <a:p>
            <a:r>
              <a:rPr lang="en-GB" dirty="0"/>
              <a:t>What is involved?</a:t>
            </a:r>
          </a:p>
        </p:txBody>
      </p:sp>
      <p:graphicFrame>
        <p:nvGraphicFramePr>
          <p:cNvPr id="5" name="Content Placeholder 2">
            <a:extLst>
              <a:ext uri="{FF2B5EF4-FFF2-40B4-BE49-F238E27FC236}">
                <a16:creationId xmlns:a16="http://schemas.microsoft.com/office/drawing/2014/main" id="{4B250149-787D-498C-B468-47CEA41F8332}"/>
              </a:ext>
            </a:extLst>
          </p:cNvPr>
          <p:cNvGraphicFramePr>
            <a:graphicFrameLocks noGrp="1"/>
          </p:cNvGraphicFramePr>
          <p:nvPr>
            <p:ph idx="1"/>
            <p:extLst/>
          </p:nvPr>
        </p:nvGraphicFramePr>
        <p:xfrm>
          <a:off x="4343923" y="1521345"/>
          <a:ext cx="5796200" cy="381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159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57C6-2D80-42A2-A8DC-86F88FE7D35F}"/>
              </a:ext>
            </a:extLst>
          </p:cNvPr>
          <p:cNvSpPr>
            <a:spLocks noGrp="1"/>
          </p:cNvSpPr>
          <p:nvPr>
            <p:ph type="title"/>
          </p:nvPr>
        </p:nvSpPr>
        <p:spPr>
          <a:xfrm>
            <a:off x="1713689" y="1700129"/>
            <a:ext cx="2210612" cy="3450887"/>
          </a:xfrm>
        </p:spPr>
        <p:txBody>
          <a:bodyPr>
            <a:normAutofit/>
          </a:bodyPr>
          <a:lstStyle/>
          <a:p>
            <a:r>
              <a:rPr lang="en-GB"/>
              <a:t>Benefits of Apprenticeship in the workplace</a:t>
            </a:r>
          </a:p>
        </p:txBody>
      </p:sp>
      <p:graphicFrame>
        <p:nvGraphicFramePr>
          <p:cNvPr id="13" name="Content Placeholder 2">
            <a:extLst>
              <a:ext uri="{FF2B5EF4-FFF2-40B4-BE49-F238E27FC236}">
                <a16:creationId xmlns:a16="http://schemas.microsoft.com/office/drawing/2014/main" id="{94F4A305-0E31-4013-A3A7-3DDA771E56A7}"/>
              </a:ext>
            </a:extLst>
          </p:cNvPr>
          <p:cNvGraphicFramePr>
            <a:graphicFrameLocks noGrp="1"/>
          </p:cNvGraphicFramePr>
          <p:nvPr>
            <p:ph idx="1"/>
            <p:extLst/>
          </p:nvPr>
        </p:nvGraphicFramePr>
        <p:xfrm>
          <a:off x="4343923" y="1521345"/>
          <a:ext cx="5796200" cy="381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818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E81D-E27B-4C85-AE36-E24EDDCCEA3A}"/>
              </a:ext>
            </a:extLst>
          </p:cNvPr>
          <p:cNvSpPr>
            <a:spLocks noGrp="1"/>
          </p:cNvSpPr>
          <p:nvPr>
            <p:ph type="title"/>
          </p:nvPr>
        </p:nvSpPr>
        <p:spPr>
          <a:xfrm>
            <a:off x="1713689" y="1700129"/>
            <a:ext cx="2210612" cy="3450887"/>
          </a:xfrm>
        </p:spPr>
        <p:txBody>
          <a:bodyPr>
            <a:normAutofit/>
          </a:bodyPr>
          <a:lstStyle/>
          <a:p>
            <a:r>
              <a:rPr lang="en-GB" dirty="0"/>
              <a:t>New Apprenticeship Standards</a:t>
            </a:r>
          </a:p>
        </p:txBody>
      </p:sp>
      <p:graphicFrame>
        <p:nvGraphicFramePr>
          <p:cNvPr id="5" name="Content Placeholder 2">
            <a:extLst>
              <a:ext uri="{FF2B5EF4-FFF2-40B4-BE49-F238E27FC236}">
                <a16:creationId xmlns:a16="http://schemas.microsoft.com/office/drawing/2014/main" id="{D0D7C450-4F21-4A08-BFC8-254D21FC3AB1}"/>
              </a:ext>
            </a:extLst>
          </p:cNvPr>
          <p:cNvGraphicFramePr>
            <a:graphicFrameLocks noGrp="1"/>
          </p:cNvGraphicFramePr>
          <p:nvPr>
            <p:ph idx="1"/>
            <p:extLst/>
          </p:nvPr>
        </p:nvGraphicFramePr>
        <p:xfrm>
          <a:off x="4343923" y="1521345"/>
          <a:ext cx="5796200" cy="381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465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B0A4-6323-47E1-98E4-376477E1F513}"/>
              </a:ext>
            </a:extLst>
          </p:cNvPr>
          <p:cNvSpPr>
            <a:spLocks noGrp="1"/>
          </p:cNvSpPr>
          <p:nvPr>
            <p:ph type="title"/>
          </p:nvPr>
        </p:nvSpPr>
        <p:spPr>
          <a:xfrm>
            <a:off x="1713689" y="1700129"/>
            <a:ext cx="2210612" cy="3450887"/>
          </a:xfrm>
        </p:spPr>
        <p:txBody>
          <a:bodyPr>
            <a:normAutofit/>
          </a:bodyPr>
          <a:lstStyle/>
          <a:p>
            <a:r>
              <a:rPr lang="en-GB" dirty="0"/>
              <a:t>KEY MESSAGES</a:t>
            </a:r>
          </a:p>
        </p:txBody>
      </p:sp>
      <p:graphicFrame>
        <p:nvGraphicFramePr>
          <p:cNvPr id="5" name="Content Placeholder 2">
            <a:extLst>
              <a:ext uri="{FF2B5EF4-FFF2-40B4-BE49-F238E27FC236}">
                <a16:creationId xmlns:a16="http://schemas.microsoft.com/office/drawing/2014/main" id="{8E21EDC5-D217-4228-B38C-3487920C992C}"/>
              </a:ext>
            </a:extLst>
          </p:cNvPr>
          <p:cNvGraphicFramePr>
            <a:graphicFrameLocks noGrp="1"/>
          </p:cNvGraphicFramePr>
          <p:nvPr>
            <p:ph idx="1"/>
            <p:extLst/>
          </p:nvPr>
        </p:nvGraphicFramePr>
        <p:xfrm>
          <a:off x="4343923" y="1521345"/>
          <a:ext cx="5796200" cy="3815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233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BCCF4-AA24-4A4B-9EE3-F1E963F15F39}"/>
              </a:ext>
            </a:extLst>
          </p:cNvPr>
          <p:cNvSpPr>
            <a:spLocks noGrp="1"/>
          </p:cNvSpPr>
          <p:nvPr>
            <p:ph type="ctrTitle"/>
          </p:nvPr>
        </p:nvSpPr>
        <p:spPr/>
        <p:txBody>
          <a:bodyPr>
            <a:normAutofit/>
          </a:bodyPr>
          <a:lstStyle/>
          <a:p>
            <a:r>
              <a:rPr lang="en-GB" sz="3300" dirty="0"/>
              <a:t>The Importance of Developing Leaders and Managers in Care Provider Settings</a:t>
            </a:r>
          </a:p>
        </p:txBody>
      </p:sp>
      <p:sp>
        <p:nvSpPr>
          <p:cNvPr id="3" name="Subtitle 2">
            <a:extLst>
              <a:ext uri="{FF2B5EF4-FFF2-40B4-BE49-F238E27FC236}">
                <a16:creationId xmlns:a16="http://schemas.microsoft.com/office/drawing/2014/main" id="{905B9055-AF0E-4614-9B4C-D30D04CFDFBA}"/>
              </a:ext>
            </a:extLst>
          </p:cNvPr>
          <p:cNvSpPr>
            <a:spLocks noGrp="1"/>
          </p:cNvSpPr>
          <p:nvPr>
            <p:ph type="subTitle" idx="1"/>
          </p:nvPr>
        </p:nvSpPr>
        <p:spPr/>
        <p:txBody>
          <a:bodyPr/>
          <a:lstStyle/>
          <a:p>
            <a:endParaRPr lang="en-GB" dirty="0"/>
          </a:p>
        </p:txBody>
      </p:sp>
      <p:pic>
        <p:nvPicPr>
          <p:cNvPr id="12" name="Picture 11" descr="A close up of a sign&#10;&#10;Description automatically generated">
            <a:extLst>
              <a:ext uri="{FF2B5EF4-FFF2-40B4-BE49-F238E27FC236}">
                <a16:creationId xmlns:a16="http://schemas.microsoft.com/office/drawing/2014/main" id="{AFC31171-5DC7-4051-9C5C-B59DD922BC14}"/>
              </a:ext>
            </a:extLst>
          </p:cNvPr>
          <p:cNvPicPr>
            <a:picLocks noChangeAspect="1"/>
          </p:cNvPicPr>
          <p:nvPr/>
        </p:nvPicPr>
        <p:blipFill>
          <a:blip r:embed="rId2"/>
          <a:stretch>
            <a:fillRect/>
          </a:stretch>
        </p:blipFill>
        <p:spPr>
          <a:xfrm>
            <a:off x="9117497" y="2773019"/>
            <a:ext cx="1311965" cy="1311965"/>
          </a:xfrm>
          <a:prstGeom prst="rect">
            <a:avLst/>
          </a:prstGeom>
        </p:spPr>
      </p:pic>
    </p:spTree>
    <p:extLst>
      <p:ext uri="{BB962C8B-B14F-4D97-AF65-F5344CB8AC3E}">
        <p14:creationId xmlns:p14="http://schemas.microsoft.com/office/powerpoint/2010/main" val="2339366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DBED-A566-43F0-A5E8-8AB828420735}"/>
              </a:ext>
            </a:extLst>
          </p:cNvPr>
          <p:cNvSpPr>
            <a:spLocks noGrp="1"/>
          </p:cNvSpPr>
          <p:nvPr>
            <p:ph type="title"/>
          </p:nvPr>
        </p:nvSpPr>
        <p:spPr>
          <a:xfrm>
            <a:off x="1713689" y="1700129"/>
            <a:ext cx="2210612" cy="3450887"/>
          </a:xfrm>
        </p:spPr>
        <p:txBody>
          <a:bodyPr>
            <a:normAutofit/>
          </a:bodyPr>
          <a:lstStyle/>
          <a:p>
            <a:r>
              <a:rPr lang="en-GB" sz="1725" dirty="0"/>
              <a:t>Tempest Management Training working in partnership with you the employer.</a:t>
            </a:r>
            <a:br>
              <a:rPr lang="en-GB" sz="1725" dirty="0"/>
            </a:br>
            <a:br>
              <a:rPr lang="en-GB" sz="1725" dirty="0"/>
            </a:br>
            <a:endParaRPr lang="en-GB" sz="1725" dirty="0"/>
          </a:p>
        </p:txBody>
      </p:sp>
      <p:sp>
        <p:nvSpPr>
          <p:cNvPr id="3" name="Content Placeholder 2">
            <a:extLst>
              <a:ext uri="{FF2B5EF4-FFF2-40B4-BE49-F238E27FC236}">
                <a16:creationId xmlns:a16="http://schemas.microsoft.com/office/drawing/2014/main" id="{63C2AE95-1EF6-4435-BF45-9C5E8DE137C9}"/>
              </a:ext>
            </a:extLst>
          </p:cNvPr>
          <p:cNvSpPr>
            <a:spLocks noGrp="1"/>
          </p:cNvSpPr>
          <p:nvPr>
            <p:ph idx="1"/>
          </p:nvPr>
        </p:nvSpPr>
        <p:spPr>
          <a:xfrm>
            <a:off x="4425951" y="1505331"/>
            <a:ext cx="2689418" cy="3840480"/>
          </a:xfrm>
        </p:spPr>
        <p:txBody>
          <a:bodyPr>
            <a:normAutofit/>
          </a:bodyPr>
          <a:lstStyle/>
          <a:p>
            <a:r>
              <a:rPr lang="en-GB" dirty="0"/>
              <a:t>A learning and development organisation is well on its way to becoming an outstanding provider.</a:t>
            </a:r>
          </a:p>
          <a:p>
            <a:pPr marL="0" indent="0">
              <a:buNone/>
            </a:pPr>
            <a:endParaRPr lang="en-GB" dirty="0"/>
          </a:p>
          <a:p>
            <a:pPr marL="0" indent="0">
              <a:buNone/>
            </a:pPr>
            <a:endParaRPr lang="en-GB" dirty="0"/>
          </a:p>
        </p:txBody>
      </p:sp>
      <p:pic>
        <p:nvPicPr>
          <p:cNvPr id="9" name="Picture 8" descr="A picture containing LEGO&#10;&#10;Description automatically generated">
            <a:extLst>
              <a:ext uri="{FF2B5EF4-FFF2-40B4-BE49-F238E27FC236}">
                <a16:creationId xmlns:a16="http://schemas.microsoft.com/office/drawing/2014/main" id="{1FF9ADA7-04D0-4C04-9C89-93C2589B2DEE}"/>
              </a:ext>
            </a:extLst>
          </p:cNvPr>
          <p:cNvPicPr>
            <a:picLocks noChangeAspect="1"/>
          </p:cNvPicPr>
          <p:nvPr/>
        </p:nvPicPr>
        <p:blipFill>
          <a:blip r:embed="rId2"/>
          <a:stretch>
            <a:fillRect/>
          </a:stretch>
        </p:blipFill>
        <p:spPr>
          <a:xfrm>
            <a:off x="7387590" y="2253026"/>
            <a:ext cx="2606040" cy="2351951"/>
          </a:xfrm>
          <a:prstGeom prst="rect">
            <a:avLst/>
          </a:prstGeom>
        </p:spPr>
      </p:pic>
    </p:spTree>
    <p:extLst>
      <p:ext uri="{BB962C8B-B14F-4D97-AF65-F5344CB8AC3E}">
        <p14:creationId xmlns:p14="http://schemas.microsoft.com/office/powerpoint/2010/main" val="1363859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1426464"/>
            <a:ext cx="9148581"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65610" y="2421512"/>
            <a:ext cx="0" cy="201497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06600" y="1700129"/>
            <a:ext cx="2305436" cy="3450887"/>
          </a:xfrm>
        </p:spPr>
        <p:txBody>
          <a:bodyPr>
            <a:normAutofit/>
          </a:bodyPr>
          <a:lstStyle/>
          <a:p>
            <a:r>
              <a:rPr lang="en-GB" altLang="en-US">
                <a:solidFill>
                  <a:schemeClr val="tx1">
                    <a:lumMod val="75000"/>
                    <a:lumOff val="25000"/>
                  </a:schemeClr>
                </a:solidFill>
              </a:rPr>
              <a:t>Questions</a:t>
            </a:r>
            <a:endParaRPr lang="en-GB" dirty="0">
              <a:solidFill>
                <a:schemeClr val="tx1">
                  <a:lumMod val="75000"/>
                  <a:lumOff val="25000"/>
                </a:schemeClr>
              </a:solidFill>
            </a:endParaRPr>
          </a:p>
        </p:txBody>
      </p:sp>
      <p:sp>
        <p:nvSpPr>
          <p:cNvPr id="3" name="Content Placeholder 2"/>
          <p:cNvSpPr>
            <a:spLocks noGrp="1"/>
          </p:cNvSpPr>
          <p:nvPr>
            <p:ph idx="1"/>
          </p:nvPr>
        </p:nvSpPr>
        <p:spPr>
          <a:xfrm>
            <a:off x="4819187" y="1505331"/>
            <a:ext cx="4608275" cy="3840480"/>
          </a:xfrm>
        </p:spPr>
        <p:txBody>
          <a:bodyPr>
            <a:normAutofit/>
          </a:bodyPr>
          <a:lstStyle/>
          <a:p>
            <a:endParaRPr lang="en-GB" dirty="0"/>
          </a:p>
        </p:txBody>
      </p:sp>
      <p:pic>
        <p:nvPicPr>
          <p:cNvPr id="7" name="Picture 6" descr="A close up of a sign&#10;&#10;Description generated with very high confidence"/>
          <p:cNvPicPr>
            <a:picLocks noChangeAspect="1"/>
          </p:cNvPicPr>
          <p:nvPr/>
        </p:nvPicPr>
        <p:blipFill>
          <a:blip r:embed="rId2"/>
          <a:stretch>
            <a:fillRect/>
          </a:stretch>
        </p:blipFill>
        <p:spPr>
          <a:xfrm>
            <a:off x="10108165" y="885245"/>
            <a:ext cx="517847" cy="517847"/>
          </a:xfrm>
          <a:prstGeom prst="rect">
            <a:avLst/>
          </a:prstGeom>
        </p:spPr>
      </p:pic>
    </p:spTree>
    <p:extLst>
      <p:ext uri="{BB962C8B-B14F-4D97-AF65-F5344CB8AC3E}">
        <p14:creationId xmlns:p14="http://schemas.microsoft.com/office/powerpoint/2010/main" val="412319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000" y="857250"/>
            <a:ext cx="9144000" cy="5143500"/>
          </a:xfrm>
          <a:prstGeom prst="rect">
            <a:avLst/>
          </a:prstGeom>
          <a:solidFill>
            <a:schemeClr val="bg1"/>
          </a:solidFill>
          <a:ln>
            <a:noFill/>
          </a:ln>
          <a:effectLst/>
        </p:spPr>
      </p:sp>
      <p:sp>
        <p:nvSpPr>
          <p:cNvPr id="31" name="Rectangle 3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en-US" sz="1350">
              <a:solidFill>
                <a:prstClr val="white"/>
              </a:solidFill>
              <a:latin typeface="Corbel"/>
            </a:endParaRPr>
          </a:p>
        </p:txBody>
      </p:sp>
      <p:sp>
        <p:nvSpPr>
          <p:cNvPr id="33" name="Rectangle 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81759" y="1217295"/>
            <a:ext cx="8428482" cy="4423410"/>
          </a:xfrm>
          <a:prstGeom prst="rect">
            <a:avLst/>
          </a:prstGeom>
          <a:solidFill>
            <a:schemeClr val="bg1"/>
          </a:solidFill>
          <a:ln>
            <a:solidFill>
              <a:srgbClr val="02BC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en-US" sz="1350">
              <a:solidFill>
                <a:prstClr val="white"/>
              </a:solidFill>
              <a:latin typeface="Corbel"/>
            </a:endParaRPr>
          </a:p>
        </p:txBody>
      </p:sp>
      <p:pic>
        <p:nvPicPr>
          <p:cNvPr id="5" name="Content Placeholder 4" descr="A close up of a sign&#10;&#10;Description generated with very high confidence"/>
          <p:cNvPicPr>
            <a:picLocks noGrp="1" noChangeAspect="1"/>
          </p:cNvPicPr>
          <p:nvPr>
            <p:ph idx="1"/>
          </p:nvPr>
        </p:nvPicPr>
        <p:blipFill>
          <a:blip r:embed="rId2"/>
          <a:stretch>
            <a:fillRect/>
          </a:stretch>
        </p:blipFill>
        <p:spPr>
          <a:xfrm>
            <a:off x="4127502" y="1460502"/>
            <a:ext cx="3936999" cy="3936999"/>
          </a:xfrm>
          <a:prstGeom prst="rect">
            <a:avLst/>
          </a:prstGeom>
        </p:spPr>
      </p:pic>
    </p:spTree>
    <p:extLst>
      <p:ext uri="{BB962C8B-B14F-4D97-AF65-F5344CB8AC3E}">
        <p14:creationId xmlns:p14="http://schemas.microsoft.com/office/powerpoint/2010/main" val="66760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F3315-4D33-40C5-BCA7-49D90363DC6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EAC41E9-03A0-41B3-804C-7555D6D54AE1}"/>
              </a:ext>
            </a:extLst>
          </p:cNvPr>
          <p:cNvSpPr>
            <a:spLocks noGrp="1"/>
          </p:cNvSpPr>
          <p:nvPr>
            <p:ph idx="1"/>
          </p:nvPr>
        </p:nvSpPr>
        <p:spPr/>
        <p:txBody>
          <a:bodyPr/>
          <a:lstStyle/>
          <a:p>
            <a:r>
              <a:rPr lang="en-GB" dirty="0"/>
              <a:t>A well trained workforce that’s guided and supported by competent, effective leaders and managers makes a real difference to the lives of people we serve across our sector.</a:t>
            </a:r>
          </a:p>
          <a:p>
            <a:r>
              <a:rPr lang="en-GB" dirty="0"/>
              <a:t> We are placing leadership at the very heart of social care thinking and driving development of our leaders through our programmes and resources, so we can meet the significant challenges of today and tomorrow.</a:t>
            </a:r>
          </a:p>
          <a:p>
            <a:pPr marL="0" indent="0">
              <a:buNone/>
            </a:pPr>
            <a:r>
              <a:rPr lang="en-GB" dirty="0"/>
              <a:t>				Sharon Allen CEO Skills for Care</a:t>
            </a:r>
          </a:p>
          <a:p>
            <a:endParaRPr lang="en-GB" dirty="0"/>
          </a:p>
        </p:txBody>
      </p:sp>
    </p:spTree>
    <p:extLst>
      <p:ext uri="{BB962C8B-B14F-4D97-AF65-F5344CB8AC3E}">
        <p14:creationId xmlns:p14="http://schemas.microsoft.com/office/powerpoint/2010/main" val="2629674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4" name="Rectangle 136">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1426464"/>
            <a:ext cx="2582693" cy="39982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895" name="Rectangle 138">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5898"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7896" name="Rectangle 140">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7891" name="Rectangle 2"/>
          <p:cNvSpPr>
            <a:spLocks noGrp="1" noChangeArrowheads="1"/>
          </p:cNvSpPr>
          <p:nvPr>
            <p:ph type="title" idx="4294967295"/>
          </p:nvPr>
        </p:nvSpPr>
        <p:spPr bwMode="auto">
          <a:xfrm>
            <a:off x="2678337" y="1505333"/>
            <a:ext cx="2305436" cy="3840479"/>
          </a:xfrm>
          <a:prstGeom prst="rect">
            <a:avLst/>
          </a:prstGeom>
        </p:spPr>
        <p:txBody>
          <a:bodyPr vert="horz" lIns="68580" tIns="34290" rIns="68580" bIns="34290" rtlCol="0" anchor="ctr">
            <a:normAutofit/>
          </a:bodyPr>
          <a:lstStyle/>
          <a:p>
            <a:pPr algn="r"/>
            <a:r>
              <a:rPr lang="en-US">
                <a:solidFill>
                  <a:schemeClr val="tx1">
                    <a:lumMod val="85000"/>
                    <a:lumOff val="15000"/>
                  </a:schemeClr>
                </a:solidFill>
              </a:rPr>
              <a:t>Leadership and Management</a:t>
            </a:r>
          </a:p>
        </p:txBody>
      </p:sp>
      <p:sp>
        <p:nvSpPr>
          <p:cNvPr id="37897" name="Rectangle 142">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1428751"/>
            <a:ext cx="965201" cy="40005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898" name="Straight Connector 14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37347" y="2421512"/>
            <a:ext cx="0" cy="201497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892" name="Rectangle 3"/>
          <p:cNvSpPr>
            <a:spLocks noGrp="1" noChangeArrowheads="1"/>
          </p:cNvSpPr>
          <p:nvPr>
            <p:ph type="body" idx="4294967295"/>
          </p:nvPr>
        </p:nvSpPr>
        <p:spPr bwMode="auto">
          <a:xfrm>
            <a:off x="5490922" y="1505331"/>
            <a:ext cx="4433008" cy="3840480"/>
          </a:xfrm>
          <a:prstGeom prst="rect">
            <a:avLst/>
          </a:prstGeom>
        </p:spPr>
        <p:txBody>
          <a:bodyPr vert="horz" lIns="68580" tIns="34290" rIns="68580" bIns="34290" rtlCol="0" anchor="ctr">
            <a:normAutofit/>
          </a:bodyPr>
          <a:lstStyle/>
          <a:p>
            <a:pPr marL="332185"/>
            <a:r>
              <a:rPr lang="en-US"/>
              <a:t>What are the differences between management and leadership?</a:t>
            </a:r>
          </a:p>
          <a:p>
            <a:pPr marL="0"/>
            <a:endParaRPr lang="en-US"/>
          </a:p>
        </p:txBody>
      </p:sp>
      <p:sp>
        <p:nvSpPr>
          <p:cNvPr id="147" name="Rectangle 146">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6992" y="1433119"/>
            <a:ext cx="381009" cy="3996130"/>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orbel"/>
            </a:endParaRPr>
          </a:p>
        </p:txBody>
      </p:sp>
      <p:sp>
        <p:nvSpPr>
          <p:cNvPr id="37890" name="Rectangle 5"/>
          <p:cNvSpPr>
            <a:spLocks noGrp="1" noChangeArrowheads="1"/>
          </p:cNvSpPr>
          <p:nvPr>
            <p:ph type="ftr" sz="quarter" idx="11"/>
          </p:nvPr>
        </p:nvSpPr>
        <p:spPr bwMode="auto">
          <a:xfrm>
            <a:off x="4425951" y="5624513"/>
            <a:ext cx="4433638" cy="273844"/>
          </a:xfrm>
          <a:prstGeom prst="rect">
            <a:avLst/>
          </a:prstGeom>
        </p:spPr>
        <p:txBody>
          <a:bodyPr vert="horz" lIns="68580" tIns="34290" rIns="68580" bIns="34290" rtlCol="0" anchor="ctr">
            <a:normAutofit/>
          </a:bodyPr>
          <a:lstStyle/>
          <a:p>
            <a:pPr defTabSz="342900">
              <a:spcAft>
                <a:spcPts val="450"/>
              </a:spcAft>
            </a:pPr>
            <a:r>
              <a:rPr lang="en-US">
                <a:solidFill>
                  <a:prstClr val="black">
                    <a:lumMod val="50000"/>
                    <a:lumOff val="50000"/>
                  </a:prstClr>
                </a:solidFill>
                <a:latin typeface="Corbel"/>
                <a:ea typeface="Geneva" pitchFamily="-84" charset="-128"/>
              </a:rPr>
              <a:t>Tempest Management Training  </a:t>
            </a:r>
          </a:p>
          <a:p>
            <a:pPr defTabSz="342900">
              <a:spcAft>
                <a:spcPts val="450"/>
              </a:spcAft>
            </a:pPr>
            <a:endParaRPr lang="en-US" altLang="en-US">
              <a:solidFill>
                <a:prstClr val="black">
                  <a:lumMod val="50000"/>
                  <a:lumOff val="50000"/>
                </a:prstClr>
              </a:solidFill>
              <a:latin typeface="Corbel"/>
              <a:ea typeface="Geneva" pitchFamily="-84" charset="-128"/>
            </a:endParaRPr>
          </a:p>
        </p:txBody>
      </p:sp>
    </p:spTree>
    <p:extLst>
      <p:ext uri="{BB962C8B-B14F-4D97-AF65-F5344CB8AC3E}">
        <p14:creationId xmlns:p14="http://schemas.microsoft.com/office/powerpoint/2010/main" val="319112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1426464"/>
            <a:ext cx="2582693" cy="39982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Rectangle 192">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5898"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94" name="Rectangle 193">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latin typeface="Corbel" panose="020B0503020204020204"/>
            </a:endParaRPr>
          </a:p>
        </p:txBody>
      </p:sp>
      <p:sp>
        <p:nvSpPr>
          <p:cNvPr id="195" name="Rectangle 194">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6142" y="1425244"/>
            <a:ext cx="2661858" cy="39969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srgbClr val="FFFFFF"/>
              </a:solidFill>
              <a:latin typeface="Corbel" panose="020B0503020204020204"/>
            </a:endParaRPr>
          </a:p>
        </p:txBody>
      </p:sp>
      <p:sp>
        <p:nvSpPr>
          <p:cNvPr id="38915" name="Rectangle 2"/>
          <p:cNvSpPr>
            <a:spLocks noGrp="1" noChangeArrowheads="1"/>
          </p:cNvSpPr>
          <p:nvPr>
            <p:ph type="title" idx="4294967295"/>
          </p:nvPr>
        </p:nvSpPr>
        <p:spPr bwMode="auto">
          <a:xfrm>
            <a:off x="8195831" y="1700129"/>
            <a:ext cx="2210612" cy="3450887"/>
          </a:xfrm>
          <a:prstGeom prst="rect">
            <a:avLst/>
          </a:prstGeom>
        </p:spPr>
        <p:txBody>
          <a:bodyPr vert="horz" lIns="68580" tIns="34290" rIns="68580" bIns="34290" rtlCol="0" anchor="ctr">
            <a:normAutofit/>
          </a:bodyPr>
          <a:lstStyle/>
          <a:p>
            <a:r>
              <a:rPr lang="en-US"/>
              <a:t>Leadership &amp; Management</a:t>
            </a:r>
          </a:p>
        </p:txBody>
      </p:sp>
      <p:sp>
        <p:nvSpPr>
          <p:cNvPr id="196" name="Rectangle 195">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914" name="Rectangle 5"/>
          <p:cNvSpPr>
            <a:spLocks noGrp="1" noChangeArrowheads="1"/>
          </p:cNvSpPr>
          <p:nvPr>
            <p:ph type="ftr" sz="quarter" idx="11"/>
          </p:nvPr>
        </p:nvSpPr>
        <p:spPr bwMode="auto">
          <a:xfrm>
            <a:off x="3419664" y="5624513"/>
            <a:ext cx="4433638" cy="273844"/>
          </a:xfrm>
          <a:prstGeom prst="rect">
            <a:avLst/>
          </a:prstGeom>
        </p:spPr>
        <p:txBody>
          <a:bodyPr vert="horz" lIns="68580" tIns="34290" rIns="68580" bIns="34290" rtlCol="0" anchor="ctr">
            <a:normAutofit/>
          </a:bodyPr>
          <a:lstStyle/>
          <a:p>
            <a:pPr algn="r" defTabSz="342900">
              <a:spcAft>
                <a:spcPts val="450"/>
              </a:spcAft>
              <a:defRPr/>
            </a:pPr>
            <a:r>
              <a:rPr lang="en-US" dirty="0">
                <a:solidFill>
                  <a:srgbClr val="000000">
                    <a:lumMod val="50000"/>
                    <a:lumOff val="50000"/>
                  </a:srgbClr>
                </a:solidFill>
                <a:latin typeface="Corbel" panose="020B0503020204020204"/>
                <a:ea typeface="Geneva" pitchFamily="-84" charset="-128"/>
              </a:rPr>
              <a:t>Tempest Management Training  </a:t>
            </a:r>
          </a:p>
          <a:p>
            <a:pPr algn="r" defTabSz="342900">
              <a:spcAft>
                <a:spcPts val="450"/>
              </a:spcAft>
              <a:defRPr/>
            </a:pPr>
            <a:endParaRPr lang="en-US" altLang="en-US" dirty="0">
              <a:solidFill>
                <a:srgbClr val="000000">
                  <a:lumMod val="50000"/>
                  <a:lumOff val="50000"/>
                </a:srgbClr>
              </a:solidFill>
              <a:latin typeface="Corbel" panose="020B0503020204020204"/>
              <a:ea typeface="Geneva" pitchFamily="-84" charset="-128"/>
            </a:endParaRPr>
          </a:p>
        </p:txBody>
      </p:sp>
      <p:graphicFrame>
        <p:nvGraphicFramePr>
          <p:cNvPr id="38918" name="Rectangle 3">
            <a:extLst>
              <a:ext uri="{FF2B5EF4-FFF2-40B4-BE49-F238E27FC236}">
                <a16:creationId xmlns:a16="http://schemas.microsoft.com/office/drawing/2014/main" id="{AE8A7DBE-E79E-4BF6-A495-3AE871BF2062}"/>
              </a:ext>
            </a:extLst>
          </p:cNvPr>
          <p:cNvGraphicFramePr/>
          <p:nvPr>
            <p:extLst/>
          </p:nvPr>
        </p:nvGraphicFramePr>
        <p:xfrm>
          <a:off x="2173985" y="1557641"/>
          <a:ext cx="5470208" cy="378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72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8" name="Rectangle 136">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1426464"/>
            <a:ext cx="2582693" cy="39982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919" name="Rectangle 138">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5898"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8920" name="Rectangle 140">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38921" name="Rectangle 142">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1426464"/>
            <a:ext cx="9148581"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915" name="Rectangle 2"/>
          <p:cNvSpPr>
            <a:spLocks noGrp="1" noChangeArrowheads="1"/>
          </p:cNvSpPr>
          <p:nvPr>
            <p:ph type="title" idx="4294967295"/>
          </p:nvPr>
        </p:nvSpPr>
        <p:spPr bwMode="auto">
          <a:xfrm>
            <a:off x="2006600" y="1700129"/>
            <a:ext cx="2305436" cy="3450887"/>
          </a:xfrm>
          <a:prstGeom prst="rect">
            <a:avLst/>
          </a:prstGeom>
        </p:spPr>
        <p:txBody>
          <a:bodyPr vert="horz" lIns="68580" tIns="34290" rIns="68580" bIns="34290" rtlCol="0" anchor="ctr">
            <a:normAutofit/>
          </a:bodyPr>
          <a:lstStyle/>
          <a:p>
            <a:pPr algn="r"/>
            <a:r>
              <a:rPr lang="en-US">
                <a:solidFill>
                  <a:schemeClr val="tx1">
                    <a:lumMod val="85000"/>
                    <a:lumOff val="15000"/>
                  </a:schemeClr>
                </a:solidFill>
              </a:rPr>
              <a:t>Leadership &amp; Management</a:t>
            </a:r>
          </a:p>
        </p:txBody>
      </p:sp>
      <p:cxnSp>
        <p:nvCxnSpPr>
          <p:cNvPr id="38922" name="Straight Connector 144">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65610" y="2421512"/>
            <a:ext cx="0" cy="201497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916" name="Rectangle 3"/>
          <p:cNvSpPr>
            <a:spLocks noGrp="1" noChangeArrowheads="1"/>
          </p:cNvSpPr>
          <p:nvPr>
            <p:ph type="body" idx="4294967295"/>
          </p:nvPr>
        </p:nvSpPr>
        <p:spPr bwMode="auto">
          <a:xfrm>
            <a:off x="4819187" y="1505331"/>
            <a:ext cx="4608275" cy="3840480"/>
          </a:xfrm>
          <a:prstGeom prst="rect">
            <a:avLst/>
          </a:prstGeom>
        </p:spPr>
        <p:txBody>
          <a:bodyPr vert="horz" lIns="68580" tIns="34290" rIns="68580" bIns="34290" rtlCol="0" anchor="ctr">
            <a:normAutofit/>
          </a:bodyPr>
          <a:lstStyle/>
          <a:p>
            <a:endParaRPr lang="en-US"/>
          </a:p>
          <a:p>
            <a:r>
              <a:rPr lang="en-US"/>
              <a:t>Managing and Leading are two different ways of organising people</a:t>
            </a:r>
          </a:p>
        </p:txBody>
      </p:sp>
      <p:sp>
        <p:nvSpPr>
          <p:cNvPr id="38914" name="Rectangle 5"/>
          <p:cNvSpPr>
            <a:spLocks noGrp="1" noChangeArrowheads="1"/>
          </p:cNvSpPr>
          <p:nvPr>
            <p:ph type="ftr" sz="quarter" idx="11"/>
          </p:nvPr>
        </p:nvSpPr>
        <p:spPr bwMode="auto">
          <a:xfrm>
            <a:off x="4425951" y="5624513"/>
            <a:ext cx="4433638" cy="273844"/>
          </a:xfrm>
          <a:prstGeom prst="rect">
            <a:avLst/>
          </a:prstGeom>
        </p:spPr>
        <p:txBody>
          <a:bodyPr vert="horz" lIns="68580" tIns="34290" rIns="68580" bIns="34290" rtlCol="0" anchor="ctr">
            <a:normAutofit/>
          </a:bodyPr>
          <a:lstStyle/>
          <a:p>
            <a:pPr defTabSz="342900">
              <a:spcAft>
                <a:spcPts val="450"/>
              </a:spcAft>
            </a:pPr>
            <a:r>
              <a:rPr lang="en-US">
                <a:solidFill>
                  <a:prstClr val="black">
                    <a:lumMod val="50000"/>
                    <a:lumOff val="50000"/>
                  </a:prstClr>
                </a:solidFill>
                <a:latin typeface="Corbel"/>
                <a:ea typeface="Geneva" pitchFamily="-84" charset="-128"/>
              </a:rPr>
              <a:t>Tempest Management Training  </a:t>
            </a:r>
          </a:p>
          <a:p>
            <a:pPr defTabSz="342900">
              <a:spcAft>
                <a:spcPts val="450"/>
              </a:spcAft>
            </a:pPr>
            <a:endParaRPr lang="en-US" altLang="en-US">
              <a:solidFill>
                <a:prstClr val="black">
                  <a:lumMod val="50000"/>
                  <a:lumOff val="50000"/>
                </a:prstClr>
              </a:solidFill>
              <a:latin typeface="Corbel"/>
              <a:ea typeface="Geneva" pitchFamily="-84" charset="-128"/>
            </a:endParaRPr>
          </a:p>
        </p:txBody>
      </p:sp>
    </p:spTree>
    <p:extLst>
      <p:ext uri="{BB962C8B-B14F-4D97-AF65-F5344CB8AC3E}">
        <p14:creationId xmlns:p14="http://schemas.microsoft.com/office/powerpoint/2010/main" val="11185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682F3-2E3F-4DA8-BAB9-DB0D0B0E1F90}"/>
              </a:ext>
            </a:extLst>
          </p:cNvPr>
          <p:cNvSpPr>
            <a:spLocks noGrp="1"/>
          </p:cNvSpPr>
          <p:nvPr>
            <p:ph type="title"/>
          </p:nvPr>
        </p:nvSpPr>
        <p:spPr>
          <a:xfrm>
            <a:off x="1713689" y="1700129"/>
            <a:ext cx="2210612" cy="3450887"/>
          </a:xfrm>
        </p:spPr>
        <p:txBody>
          <a:bodyPr/>
          <a:lstStyle/>
          <a:p>
            <a:r>
              <a:rPr lang="en-GB" dirty="0"/>
              <a:t>Leadership</a:t>
            </a:r>
          </a:p>
        </p:txBody>
      </p:sp>
      <p:sp>
        <p:nvSpPr>
          <p:cNvPr id="3" name="Content Placeholder 2">
            <a:extLst>
              <a:ext uri="{FF2B5EF4-FFF2-40B4-BE49-F238E27FC236}">
                <a16:creationId xmlns:a16="http://schemas.microsoft.com/office/drawing/2014/main" id="{2D8471B5-6AB1-466D-B762-6D5EF436634D}"/>
              </a:ext>
            </a:extLst>
          </p:cNvPr>
          <p:cNvSpPr>
            <a:spLocks noGrp="1"/>
          </p:cNvSpPr>
          <p:nvPr>
            <p:ph idx="1"/>
          </p:nvPr>
        </p:nvSpPr>
        <p:spPr>
          <a:xfrm>
            <a:off x="4425951" y="1505331"/>
            <a:ext cx="5486400" cy="3840480"/>
          </a:xfrm>
        </p:spPr>
        <p:txBody>
          <a:bodyPr>
            <a:normAutofit/>
          </a:bodyPr>
          <a:lstStyle/>
          <a:p>
            <a:pPr marL="0" indent="0">
              <a:buNone/>
            </a:pPr>
            <a:r>
              <a:rPr lang="en-GB" sz="2400" b="1"/>
              <a:t>“Failing organisations are usually over-managed and under-led”</a:t>
            </a:r>
          </a:p>
          <a:p>
            <a:pPr marL="0" indent="0">
              <a:buNone/>
            </a:pPr>
            <a:r>
              <a:rPr lang="en-GB" sz="2400" b="1"/>
              <a:t>Warren G Bennis</a:t>
            </a:r>
            <a:endParaRPr lang="en-GB" sz="2400" b="1" dirty="0"/>
          </a:p>
        </p:txBody>
      </p:sp>
    </p:spTree>
    <p:extLst>
      <p:ext uri="{BB962C8B-B14F-4D97-AF65-F5344CB8AC3E}">
        <p14:creationId xmlns:p14="http://schemas.microsoft.com/office/powerpoint/2010/main" val="1612656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1" y="1428751"/>
            <a:ext cx="6856214" cy="40005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76698" y="1428751"/>
            <a:ext cx="2193989" cy="40005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7" name="Rectangle 76">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857250"/>
            <a:ext cx="9143999"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Corbel"/>
            </a:endParaRPr>
          </a:p>
        </p:txBody>
      </p:sp>
      <p:sp>
        <p:nvSpPr>
          <p:cNvPr id="79" name="Rectangle 78">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2" y="1428751"/>
            <a:ext cx="5664707" cy="40005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39" name="TextBox 4"/>
          <p:cNvSpPr txBox="1">
            <a:spLocks noChangeArrowheads="1"/>
          </p:cNvSpPr>
          <p:nvPr/>
        </p:nvSpPr>
        <p:spPr bwMode="auto">
          <a:xfrm>
            <a:off x="2326387" y="1831086"/>
            <a:ext cx="4551053" cy="2441448"/>
          </a:xfrm>
          <a:prstGeom prst="rect">
            <a:avLst/>
          </a:prstGeom>
        </p:spPr>
        <p:txBody>
          <a:bodyPr vert="horz" lIns="68580" tIns="34290" rIns="68580" bIns="34290" rtlCol="0" anchor="b">
            <a:normAutofit/>
          </a:bodyPr>
          <a:lstStyle/>
          <a:p>
            <a:pPr marL="342900" lvl="1" indent="-144066" defTabSz="685800">
              <a:lnSpc>
                <a:spcPct val="90000"/>
              </a:lnSpc>
              <a:spcBef>
                <a:spcPct val="0"/>
              </a:spcBef>
              <a:spcAft>
                <a:spcPts val="450"/>
              </a:spcAft>
            </a:pPr>
            <a:r>
              <a:rPr lang="en-US" sz="4425" b="1" spc="-75">
                <a:solidFill>
                  <a:srgbClr val="FFFFFF"/>
                </a:solidFill>
                <a:latin typeface="Corbel"/>
                <a:ea typeface="Geneva" pitchFamily="-84" charset="-128"/>
              </a:rPr>
              <a:t>Leadership identikit</a:t>
            </a:r>
          </a:p>
        </p:txBody>
      </p:sp>
      <p:pic>
        <p:nvPicPr>
          <p:cNvPr id="14340" name="Picture 2" descr="C:\Users\Gary\Downloads\MP900448712.JPG"/>
          <p:cNvPicPr>
            <a:picLocks noChangeAspect="1" noChangeArrowheads="1"/>
          </p:cNvPicPr>
          <p:nvPr/>
        </p:nvPicPr>
        <p:blipFill>
          <a:blip r:embed="rId3" cstate="print"/>
          <a:stretch>
            <a:fillRect/>
          </a:stretch>
        </p:blipFill>
        <p:spPr bwMode="auto">
          <a:xfrm>
            <a:off x="7552182" y="2158280"/>
            <a:ext cx="2593687" cy="2535329"/>
          </a:xfrm>
          <a:prstGeom prst="rect">
            <a:avLst/>
          </a:prstGeom>
          <a:noFill/>
        </p:spPr>
      </p:pic>
      <p:sp>
        <p:nvSpPr>
          <p:cNvPr id="81" name="Rectangle 80">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5898" y="1426464"/>
            <a:ext cx="288036" cy="399821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Footer Placeholder 1"/>
          <p:cNvSpPr>
            <a:spLocks noGrp="1"/>
          </p:cNvSpPr>
          <p:nvPr>
            <p:ph type="ftr" sz="quarter" idx="11"/>
          </p:nvPr>
        </p:nvSpPr>
        <p:spPr>
          <a:xfrm>
            <a:off x="4425951" y="5624513"/>
            <a:ext cx="4433638" cy="273844"/>
          </a:xfrm>
        </p:spPr>
        <p:txBody>
          <a:bodyPr vert="horz" lIns="68580" tIns="34290" rIns="68580" bIns="34290" rtlCol="0" anchor="ctr">
            <a:normAutofit/>
          </a:bodyPr>
          <a:lstStyle/>
          <a:p>
            <a:pPr defTabSz="342900">
              <a:spcAft>
                <a:spcPts val="450"/>
              </a:spcAft>
            </a:pPr>
            <a:r>
              <a:rPr lang="en-US" dirty="0">
                <a:solidFill>
                  <a:prstClr val="black">
                    <a:lumMod val="50000"/>
                    <a:lumOff val="50000"/>
                  </a:prstClr>
                </a:solidFill>
                <a:latin typeface="Corbel"/>
                <a:ea typeface="Geneva" pitchFamily="-84" charset="-128"/>
              </a:rPr>
              <a:t>Tempest Management Training  </a:t>
            </a:r>
          </a:p>
        </p:txBody>
      </p:sp>
    </p:spTree>
    <p:extLst>
      <p:ext uri="{BB962C8B-B14F-4D97-AF65-F5344CB8AC3E}">
        <p14:creationId xmlns:p14="http://schemas.microsoft.com/office/powerpoint/2010/main" val="22968417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7"/>
          <p:cNvSpPr txBox="1">
            <a:spLocks noChangeArrowheads="1"/>
          </p:cNvSpPr>
          <p:nvPr/>
        </p:nvSpPr>
        <p:spPr bwMode="auto">
          <a:xfrm>
            <a:off x="2667000" y="1214754"/>
            <a:ext cx="6858000" cy="369332"/>
          </a:xfrm>
          <a:prstGeom prst="rect">
            <a:avLst/>
          </a:prstGeom>
          <a:noFill/>
          <a:ln w="9525">
            <a:noFill/>
            <a:miter lim="800000"/>
            <a:headEnd/>
            <a:tailEnd/>
          </a:ln>
        </p:spPr>
        <p:txBody>
          <a:bodyPr>
            <a:spAutoFit/>
          </a:bodyPr>
          <a:lstStyle/>
          <a:p>
            <a:pPr algn="ctr" defTabSz="342900">
              <a:spcAft>
                <a:spcPts val="450"/>
              </a:spcAft>
            </a:pPr>
            <a:r>
              <a:rPr lang="en-GB" b="1" dirty="0">
                <a:solidFill>
                  <a:srgbClr val="2D4513"/>
                </a:solidFill>
                <a:latin typeface="Calibri" pitchFamily="34" charset="0"/>
                <a:ea typeface="Geneva" pitchFamily="-84" charset="-128"/>
              </a:rPr>
              <a:t>Common areas of Leadership and Management</a:t>
            </a:r>
            <a:endParaRPr lang="en-US" sz="1500" b="1" dirty="0">
              <a:solidFill>
                <a:srgbClr val="2D4513"/>
              </a:solidFill>
              <a:latin typeface="Corbel"/>
              <a:ea typeface="Geneva" pitchFamily="-84" charset="-128"/>
            </a:endParaRPr>
          </a:p>
        </p:txBody>
      </p:sp>
      <p:sp>
        <p:nvSpPr>
          <p:cNvPr id="3076" name="Oval 4"/>
          <p:cNvSpPr>
            <a:spLocks noChangeArrowheads="1"/>
          </p:cNvSpPr>
          <p:nvPr/>
        </p:nvSpPr>
        <p:spPr bwMode="auto">
          <a:xfrm>
            <a:off x="3125392" y="1764507"/>
            <a:ext cx="3707606" cy="3338513"/>
          </a:xfrm>
          <a:prstGeom prst="ellipse">
            <a:avLst/>
          </a:prstGeom>
          <a:gradFill rotWithShape="1">
            <a:gsLst>
              <a:gs pos="0">
                <a:srgbClr val="6A5555"/>
              </a:gs>
              <a:gs pos="50000">
                <a:srgbClr val="E5B8B7"/>
              </a:gs>
              <a:gs pos="100000">
                <a:srgbClr val="6A5555"/>
              </a:gs>
            </a:gsLst>
            <a:lin ang="5400000" scaled="1"/>
          </a:gradFill>
          <a:ln w="9525">
            <a:noFill/>
            <a:round/>
            <a:headEnd/>
            <a:tailEnd/>
          </a:ln>
        </p:spPr>
        <p:txBody>
          <a:bodyPr/>
          <a:lstStyle/>
          <a:p>
            <a:pPr marL="342900" lvl="1" defTabSz="342900"/>
            <a:r>
              <a:rPr lang="en-GB" sz="1350" b="1" dirty="0">
                <a:solidFill>
                  <a:prstClr val="black"/>
                </a:solidFill>
                <a:latin typeface="Calibri" pitchFamily="34" charset="0"/>
                <a:ea typeface="Geneva" pitchFamily="-84" charset="-128"/>
              </a:rPr>
              <a:t>Leadership</a:t>
            </a:r>
          </a:p>
          <a:p>
            <a:pPr marL="342900" lvl="1" defTabSz="342900">
              <a:spcAft>
                <a:spcPts val="225"/>
              </a:spcAft>
            </a:pPr>
            <a:r>
              <a:rPr lang="en-GB" sz="1050" dirty="0">
                <a:solidFill>
                  <a:prstClr val="black"/>
                </a:solidFill>
                <a:latin typeface="Calibri" pitchFamily="34" charset="0"/>
                <a:ea typeface="Geneva" pitchFamily="-84" charset="-128"/>
              </a:rPr>
              <a:t>Inspiration</a:t>
            </a:r>
          </a:p>
          <a:p>
            <a:pPr marL="342900" lvl="1" defTabSz="342900">
              <a:spcAft>
                <a:spcPts val="225"/>
              </a:spcAft>
            </a:pPr>
            <a:r>
              <a:rPr lang="en-GB" sz="1050" dirty="0">
                <a:solidFill>
                  <a:prstClr val="black"/>
                </a:solidFill>
                <a:latin typeface="Calibri" pitchFamily="34" charset="0"/>
                <a:ea typeface="Geneva" pitchFamily="-84" charset="-128"/>
              </a:rPr>
              <a:t>Transformation</a:t>
            </a:r>
          </a:p>
          <a:p>
            <a:pPr marL="342900" lvl="1" defTabSz="342900">
              <a:spcAft>
                <a:spcPts val="225"/>
              </a:spcAft>
            </a:pPr>
            <a:r>
              <a:rPr lang="en-GB" sz="1050" dirty="0">
                <a:solidFill>
                  <a:prstClr val="black"/>
                </a:solidFill>
                <a:latin typeface="Calibri" pitchFamily="34" charset="0"/>
                <a:ea typeface="Geneva" pitchFamily="-84" charset="-128"/>
              </a:rPr>
              <a:t>Direction</a:t>
            </a:r>
          </a:p>
          <a:p>
            <a:pPr marL="342900" lvl="1" defTabSz="342900">
              <a:spcAft>
                <a:spcPts val="225"/>
              </a:spcAft>
            </a:pPr>
            <a:r>
              <a:rPr lang="en-GB" sz="1050" dirty="0">
                <a:solidFill>
                  <a:prstClr val="black"/>
                </a:solidFill>
                <a:latin typeface="Calibri" pitchFamily="34" charset="0"/>
                <a:ea typeface="Geneva" pitchFamily="-84" charset="-128"/>
              </a:rPr>
              <a:t>Coaching</a:t>
            </a:r>
          </a:p>
          <a:p>
            <a:pPr marL="342900" lvl="1" defTabSz="342900">
              <a:spcAft>
                <a:spcPts val="225"/>
              </a:spcAft>
            </a:pPr>
            <a:r>
              <a:rPr lang="en-GB" sz="1050" dirty="0">
                <a:solidFill>
                  <a:prstClr val="black"/>
                </a:solidFill>
                <a:latin typeface="Calibri" pitchFamily="34" charset="0"/>
                <a:ea typeface="Geneva" pitchFamily="-84" charset="-128"/>
              </a:rPr>
              <a:t>Trust</a:t>
            </a:r>
          </a:p>
          <a:p>
            <a:pPr marL="342900" lvl="1" defTabSz="342900">
              <a:spcAft>
                <a:spcPts val="225"/>
              </a:spcAft>
            </a:pPr>
            <a:r>
              <a:rPr lang="en-GB" sz="1050" dirty="0">
                <a:solidFill>
                  <a:prstClr val="black"/>
                </a:solidFill>
                <a:latin typeface="Calibri" pitchFamily="34" charset="0"/>
                <a:ea typeface="Geneva" pitchFamily="-84" charset="-128"/>
              </a:rPr>
              <a:t>Empowerment</a:t>
            </a:r>
          </a:p>
          <a:p>
            <a:pPr marL="342900" lvl="1" defTabSz="342900">
              <a:spcAft>
                <a:spcPts val="225"/>
              </a:spcAft>
            </a:pPr>
            <a:r>
              <a:rPr lang="en-GB" sz="1050" dirty="0">
                <a:solidFill>
                  <a:prstClr val="black"/>
                </a:solidFill>
                <a:latin typeface="Calibri" pitchFamily="34" charset="0"/>
                <a:ea typeface="Geneva" pitchFamily="-84" charset="-128"/>
              </a:rPr>
              <a:t>Creativity</a:t>
            </a:r>
          </a:p>
          <a:p>
            <a:pPr marL="342900" lvl="1" defTabSz="342900">
              <a:spcAft>
                <a:spcPts val="225"/>
              </a:spcAft>
            </a:pPr>
            <a:r>
              <a:rPr lang="en-GB" sz="1050" dirty="0">
                <a:solidFill>
                  <a:prstClr val="black"/>
                </a:solidFill>
                <a:latin typeface="Calibri" pitchFamily="34" charset="0"/>
                <a:ea typeface="Geneva" pitchFamily="-84" charset="-128"/>
              </a:rPr>
              <a:t>Innovation</a:t>
            </a:r>
          </a:p>
          <a:p>
            <a:pPr marL="342900" lvl="1" defTabSz="342900">
              <a:spcAft>
                <a:spcPts val="225"/>
              </a:spcAft>
            </a:pPr>
            <a:r>
              <a:rPr lang="en-GB" sz="1050" dirty="0">
                <a:solidFill>
                  <a:prstClr val="black"/>
                </a:solidFill>
                <a:latin typeface="Calibri" pitchFamily="34" charset="0"/>
                <a:ea typeface="Geneva" pitchFamily="-84" charset="-128"/>
              </a:rPr>
              <a:t>Motivation</a:t>
            </a:r>
          </a:p>
          <a:p>
            <a:pPr defTabSz="342900"/>
            <a:endParaRPr lang="en-US" sz="1350" dirty="0">
              <a:solidFill>
                <a:prstClr val="black"/>
              </a:solidFill>
              <a:latin typeface="Corbel"/>
              <a:ea typeface="Geneva" pitchFamily="-84" charset="-128"/>
            </a:endParaRPr>
          </a:p>
        </p:txBody>
      </p:sp>
      <p:sp>
        <p:nvSpPr>
          <p:cNvPr id="3077" name="Oval 5"/>
          <p:cNvSpPr>
            <a:spLocks noChangeArrowheads="1"/>
          </p:cNvSpPr>
          <p:nvPr/>
        </p:nvSpPr>
        <p:spPr bwMode="auto">
          <a:xfrm>
            <a:off x="5412807" y="1754814"/>
            <a:ext cx="3545513" cy="3456384"/>
          </a:xfrm>
          <a:prstGeom prst="ellipse">
            <a:avLst/>
          </a:prstGeom>
          <a:gradFill rotWithShape="1">
            <a:gsLst>
              <a:gs pos="0">
                <a:srgbClr val="E5B8B7">
                  <a:gamma/>
                  <a:shade val="46275"/>
                  <a:invGamma/>
                </a:srgbClr>
              </a:gs>
              <a:gs pos="50000">
                <a:srgbClr val="E5B8B7">
                  <a:alpha val="0"/>
                </a:srgbClr>
              </a:gs>
              <a:gs pos="100000">
                <a:srgbClr val="E5B8B7">
                  <a:gamma/>
                  <a:shade val="46275"/>
                  <a:invGamma/>
                </a:srgbClr>
              </a:gs>
            </a:gsLst>
            <a:lin ang="5400000" scaled="1"/>
          </a:gradFill>
          <a:ln w="9525">
            <a:noFill/>
            <a:round/>
            <a:headEnd/>
            <a:tailEnd/>
          </a:ln>
        </p:spPr>
        <p:txBody>
          <a:bodyPr/>
          <a:lstStyle/>
          <a:p>
            <a:pPr marL="1028700" lvl="3" defTabSz="342900">
              <a:defRPr/>
            </a:pPr>
            <a:r>
              <a:rPr lang="en-GB" sz="1350" b="1" dirty="0">
                <a:solidFill>
                  <a:prstClr val="black"/>
                </a:solidFill>
                <a:latin typeface="Calibri" pitchFamily="34" charset="0"/>
                <a:ea typeface="Geneva" pitchFamily="-84" charset="-128"/>
              </a:rPr>
              <a:t>Management</a:t>
            </a:r>
          </a:p>
          <a:p>
            <a:pPr marL="1028700" lvl="3" defTabSz="342900">
              <a:spcAft>
                <a:spcPts val="225"/>
              </a:spcAft>
              <a:defRPr/>
            </a:pPr>
            <a:r>
              <a:rPr lang="en-GB" sz="1050" dirty="0">
                <a:solidFill>
                  <a:prstClr val="black"/>
                </a:solidFill>
                <a:latin typeface="Calibri" pitchFamily="34" charset="0"/>
                <a:ea typeface="Geneva" pitchFamily="-84" charset="-128"/>
              </a:rPr>
              <a:t>Delegation</a:t>
            </a:r>
          </a:p>
          <a:p>
            <a:pPr marL="1028700" lvl="3" defTabSz="342900">
              <a:spcAft>
                <a:spcPts val="225"/>
              </a:spcAft>
              <a:defRPr/>
            </a:pPr>
            <a:r>
              <a:rPr lang="en-GB" sz="1050" dirty="0">
                <a:solidFill>
                  <a:prstClr val="black"/>
                </a:solidFill>
                <a:latin typeface="Calibri" pitchFamily="34" charset="0"/>
                <a:ea typeface="Geneva" pitchFamily="-84" charset="-128"/>
              </a:rPr>
              <a:t>Performance</a:t>
            </a:r>
          </a:p>
          <a:p>
            <a:pPr marL="1028700" lvl="3" defTabSz="342900">
              <a:spcAft>
                <a:spcPts val="225"/>
              </a:spcAft>
              <a:defRPr/>
            </a:pPr>
            <a:r>
              <a:rPr lang="en-GB" sz="1050" dirty="0">
                <a:solidFill>
                  <a:prstClr val="black"/>
                </a:solidFill>
                <a:latin typeface="Calibri" pitchFamily="34" charset="0"/>
                <a:ea typeface="Geneva" pitchFamily="-84" charset="-128"/>
              </a:rPr>
              <a:t>Planning</a:t>
            </a:r>
          </a:p>
          <a:p>
            <a:pPr marL="1028700" lvl="3" defTabSz="342900">
              <a:spcAft>
                <a:spcPts val="225"/>
              </a:spcAft>
              <a:defRPr/>
            </a:pPr>
            <a:r>
              <a:rPr lang="en-GB" sz="1050" dirty="0">
                <a:solidFill>
                  <a:prstClr val="black"/>
                </a:solidFill>
                <a:latin typeface="Calibri" pitchFamily="34" charset="0"/>
                <a:ea typeface="Geneva" pitchFamily="-84" charset="-128"/>
              </a:rPr>
              <a:t>Accountability</a:t>
            </a:r>
          </a:p>
          <a:p>
            <a:pPr marL="1028700" lvl="3" defTabSz="342900">
              <a:spcAft>
                <a:spcPts val="225"/>
              </a:spcAft>
              <a:defRPr/>
            </a:pPr>
            <a:r>
              <a:rPr lang="en-GB" sz="1050" dirty="0">
                <a:solidFill>
                  <a:prstClr val="black"/>
                </a:solidFill>
                <a:latin typeface="Calibri" pitchFamily="34" charset="0"/>
                <a:ea typeface="Geneva" pitchFamily="-84" charset="-128"/>
              </a:rPr>
              <a:t>Finance</a:t>
            </a:r>
          </a:p>
          <a:p>
            <a:pPr marL="1028700" lvl="3" defTabSz="342900">
              <a:spcAft>
                <a:spcPts val="225"/>
              </a:spcAft>
              <a:defRPr/>
            </a:pPr>
            <a:r>
              <a:rPr lang="en-GB" sz="1050" dirty="0">
                <a:solidFill>
                  <a:prstClr val="black"/>
                </a:solidFill>
                <a:latin typeface="Calibri" pitchFamily="34" charset="0"/>
                <a:ea typeface="Geneva" pitchFamily="-84" charset="-128"/>
              </a:rPr>
              <a:t>Teamwork &amp; team building</a:t>
            </a:r>
          </a:p>
          <a:p>
            <a:pPr marL="1028700" lvl="3" defTabSz="342900">
              <a:spcAft>
                <a:spcPts val="225"/>
              </a:spcAft>
              <a:defRPr/>
            </a:pPr>
            <a:r>
              <a:rPr lang="en-GB" sz="1050" dirty="0">
                <a:solidFill>
                  <a:prstClr val="black"/>
                </a:solidFill>
                <a:latin typeface="Calibri" pitchFamily="34" charset="0"/>
                <a:ea typeface="Geneva" pitchFamily="-84" charset="-128"/>
              </a:rPr>
              <a:t>Monitoring &amp; evaluating</a:t>
            </a:r>
          </a:p>
          <a:p>
            <a:pPr marL="1028700" lvl="3" defTabSz="342900">
              <a:spcAft>
                <a:spcPts val="225"/>
              </a:spcAft>
              <a:defRPr/>
            </a:pPr>
            <a:r>
              <a:rPr lang="en-GB" sz="1050" dirty="0">
                <a:solidFill>
                  <a:prstClr val="black"/>
                </a:solidFill>
                <a:latin typeface="Calibri" pitchFamily="34" charset="0"/>
                <a:ea typeface="Geneva" pitchFamily="-84" charset="-128"/>
              </a:rPr>
              <a:t>Formal supervision</a:t>
            </a:r>
          </a:p>
          <a:p>
            <a:pPr marL="1028700" lvl="3" defTabSz="342900">
              <a:spcAft>
                <a:spcPts val="225"/>
              </a:spcAft>
              <a:defRPr/>
            </a:pPr>
            <a:r>
              <a:rPr lang="en-GB" sz="1050" dirty="0">
                <a:solidFill>
                  <a:prstClr val="black"/>
                </a:solidFill>
                <a:latin typeface="Calibri" pitchFamily="34" charset="0"/>
                <a:ea typeface="Geneva" pitchFamily="-84" charset="-128"/>
              </a:rPr>
              <a:t>Control</a:t>
            </a:r>
            <a:endParaRPr lang="en-GB" sz="1050" dirty="0">
              <a:solidFill>
                <a:prstClr val="black"/>
              </a:solidFill>
              <a:latin typeface="Times New Roman" pitchFamily="18" charset="0"/>
              <a:ea typeface="Geneva" pitchFamily="-84" charset="-128"/>
            </a:endParaRPr>
          </a:p>
          <a:p>
            <a:pPr defTabSz="342900">
              <a:defRPr/>
            </a:pPr>
            <a:endParaRPr lang="en-US" sz="1350" dirty="0">
              <a:solidFill>
                <a:prstClr val="black"/>
              </a:solidFill>
              <a:latin typeface="Corbel"/>
              <a:ea typeface="Geneva" pitchFamily="-84" charset="-128"/>
            </a:endParaRPr>
          </a:p>
        </p:txBody>
      </p:sp>
      <p:sp>
        <p:nvSpPr>
          <p:cNvPr id="3078" name="Text Box 6"/>
          <p:cNvSpPr txBox="1">
            <a:spLocks noChangeArrowheads="1"/>
          </p:cNvSpPr>
          <p:nvPr/>
        </p:nvSpPr>
        <p:spPr bwMode="auto">
          <a:xfrm>
            <a:off x="5501878" y="2402683"/>
            <a:ext cx="1241822" cy="1535906"/>
          </a:xfrm>
          <a:prstGeom prst="rect">
            <a:avLst/>
          </a:prstGeom>
          <a:noFill/>
          <a:ln w="9525">
            <a:noFill/>
            <a:miter lim="800000"/>
            <a:headEnd/>
            <a:tailEnd/>
          </a:ln>
        </p:spPr>
        <p:txBody>
          <a:bodyPr/>
          <a:lstStyle/>
          <a:p>
            <a:pPr algn="ctr" defTabSz="342900"/>
            <a:r>
              <a:rPr lang="en-GB" sz="1200" b="1">
                <a:solidFill>
                  <a:srgbClr val="FFFEFB"/>
                </a:solidFill>
                <a:latin typeface="Calibri" pitchFamily="34" charset="0"/>
                <a:ea typeface="Geneva" pitchFamily="-84" charset="-128"/>
              </a:rPr>
              <a:t>Common</a:t>
            </a:r>
          </a:p>
          <a:p>
            <a:pPr algn="ctr" defTabSz="342900">
              <a:spcAft>
                <a:spcPts val="225"/>
              </a:spcAft>
            </a:pPr>
            <a:r>
              <a:rPr lang="en-GB" sz="1050">
                <a:solidFill>
                  <a:srgbClr val="FFFEFB"/>
                </a:solidFill>
                <a:latin typeface="Calibri" pitchFamily="34" charset="0"/>
                <a:ea typeface="Geneva" pitchFamily="-84" charset="-128"/>
              </a:rPr>
              <a:t>Communication</a:t>
            </a:r>
          </a:p>
          <a:p>
            <a:pPr algn="ctr" defTabSz="342900">
              <a:spcAft>
                <a:spcPts val="225"/>
              </a:spcAft>
            </a:pPr>
            <a:r>
              <a:rPr lang="en-GB" sz="1050">
                <a:solidFill>
                  <a:srgbClr val="FFFEFB"/>
                </a:solidFill>
                <a:latin typeface="Calibri" pitchFamily="34" charset="0"/>
                <a:ea typeface="Geneva" pitchFamily="-84" charset="-128"/>
              </a:rPr>
              <a:t>Development</a:t>
            </a:r>
          </a:p>
          <a:p>
            <a:pPr algn="ctr" defTabSz="342900">
              <a:spcAft>
                <a:spcPts val="225"/>
              </a:spcAft>
            </a:pPr>
            <a:r>
              <a:rPr lang="en-GB" sz="1050">
                <a:solidFill>
                  <a:srgbClr val="FFFEFB"/>
                </a:solidFill>
                <a:latin typeface="Calibri" pitchFamily="34" charset="0"/>
                <a:ea typeface="Geneva" pitchFamily="-84" charset="-128"/>
              </a:rPr>
              <a:t>Decision making</a:t>
            </a:r>
          </a:p>
          <a:p>
            <a:pPr algn="ctr" defTabSz="342900">
              <a:spcAft>
                <a:spcPts val="225"/>
              </a:spcAft>
            </a:pPr>
            <a:r>
              <a:rPr lang="en-GB" sz="1050">
                <a:solidFill>
                  <a:srgbClr val="FFFEFB"/>
                </a:solidFill>
                <a:latin typeface="Calibri" pitchFamily="34" charset="0"/>
                <a:ea typeface="Geneva" pitchFamily="-84" charset="-128"/>
              </a:rPr>
              <a:t>Integrity</a:t>
            </a:r>
          </a:p>
          <a:p>
            <a:pPr algn="ctr" defTabSz="342900">
              <a:spcAft>
                <a:spcPts val="225"/>
              </a:spcAft>
            </a:pPr>
            <a:r>
              <a:rPr lang="en-GB" sz="1050">
                <a:solidFill>
                  <a:srgbClr val="FFFEFB"/>
                </a:solidFill>
                <a:latin typeface="Calibri" pitchFamily="34" charset="0"/>
                <a:ea typeface="Geneva" pitchFamily="-84" charset="-128"/>
              </a:rPr>
              <a:t>Role model</a:t>
            </a:r>
          </a:p>
          <a:p>
            <a:pPr algn="ctr" defTabSz="342900">
              <a:spcAft>
                <a:spcPts val="225"/>
              </a:spcAft>
            </a:pPr>
            <a:r>
              <a:rPr lang="en-GB" sz="1050">
                <a:solidFill>
                  <a:srgbClr val="FFFEFB"/>
                </a:solidFill>
                <a:latin typeface="Calibri" pitchFamily="34" charset="0"/>
                <a:ea typeface="Geneva" pitchFamily="-84" charset="-128"/>
              </a:rPr>
              <a:t>Negotiation</a:t>
            </a:r>
          </a:p>
          <a:p>
            <a:pPr algn="ctr" defTabSz="342900">
              <a:spcAft>
                <a:spcPts val="225"/>
              </a:spcAft>
            </a:pPr>
            <a:r>
              <a:rPr lang="en-GB" sz="1050">
                <a:solidFill>
                  <a:srgbClr val="FFFEFB"/>
                </a:solidFill>
                <a:latin typeface="Calibri" pitchFamily="34" charset="0"/>
                <a:ea typeface="Geneva" pitchFamily="-84" charset="-128"/>
              </a:rPr>
              <a:t>Knowledge</a:t>
            </a:r>
          </a:p>
          <a:p>
            <a:pPr algn="ctr" defTabSz="342900">
              <a:spcAft>
                <a:spcPts val="225"/>
              </a:spcAft>
            </a:pPr>
            <a:r>
              <a:rPr lang="en-GB" sz="1050">
                <a:solidFill>
                  <a:srgbClr val="FFFEFB"/>
                </a:solidFill>
                <a:latin typeface="Calibri" pitchFamily="34" charset="0"/>
                <a:ea typeface="Geneva" pitchFamily="-84" charset="-128"/>
              </a:rPr>
              <a:t>Competence</a:t>
            </a:r>
          </a:p>
          <a:p>
            <a:pPr algn="ctr" defTabSz="342900">
              <a:spcAft>
                <a:spcPts val="225"/>
              </a:spcAft>
            </a:pPr>
            <a:r>
              <a:rPr lang="en-GB" sz="1050">
                <a:solidFill>
                  <a:srgbClr val="FFFEFB"/>
                </a:solidFill>
                <a:latin typeface="Calibri" pitchFamily="34" charset="0"/>
                <a:ea typeface="Geneva" pitchFamily="-84" charset="-128"/>
              </a:rPr>
              <a:t>Setting standards</a:t>
            </a:r>
          </a:p>
          <a:p>
            <a:pPr algn="ctr" defTabSz="342900">
              <a:spcAft>
                <a:spcPts val="225"/>
              </a:spcAft>
            </a:pPr>
            <a:r>
              <a:rPr lang="en-GB" sz="1050">
                <a:solidFill>
                  <a:srgbClr val="FFFEFB"/>
                </a:solidFill>
                <a:latin typeface="Calibri" pitchFamily="34" charset="0"/>
                <a:ea typeface="Geneva" pitchFamily="-84" charset="-128"/>
              </a:rPr>
              <a:t>Flexibility &amp; focus</a:t>
            </a:r>
          </a:p>
          <a:p>
            <a:pPr defTabSz="342900"/>
            <a:endParaRPr lang="en-US" sz="1350">
              <a:solidFill>
                <a:prstClr val="black"/>
              </a:solidFill>
              <a:latin typeface="Corbel"/>
              <a:ea typeface="Geneva" pitchFamily="-84" charset="-128"/>
            </a:endParaRPr>
          </a:p>
        </p:txBody>
      </p:sp>
      <p:sp>
        <p:nvSpPr>
          <p:cNvPr id="2" name="Footer Placeholder 1"/>
          <p:cNvSpPr>
            <a:spLocks noGrp="1"/>
          </p:cNvSpPr>
          <p:nvPr>
            <p:ph type="ftr" sz="quarter" idx="11"/>
          </p:nvPr>
        </p:nvSpPr>
        <p:spPr/>
        <p:txBody>
          <a:bodyPr/>
          <a:lstStyle/>
          <a:p>
            <a:pPr defTabSz="342900"/>
            <a:r>
              <a:rPr lang="en-GB" dirty="0">
                <a:solidFill>
                  <a:srgbClr val="1CADE4"/>
                </a:solidFill>
                <a:latin typeface="Corbel"/>
                <a:ea typeface="Geneva" pitchFamily="-84" charset="-128"/>
              </a:rPr>
              <a:t>Tempest Management Training  </a:t>
            </a:r>
          </a:p>
          <a:p>
            <a:pPr defTabSz="342900"/>
            <a:endParaRPr lang="en-GB" dirty="0">
              <a:solidFill>
                <a:prstClr val="black">
                  <a:lumMod val="50000"/>
                  <a:lumOff val="50000"/>
                </a:prstClr>
              </a:solidFill>
              <a:latin typeface="Corbel"/>
              <a:ea typeface="Geneva" pitchFamily="-84" charset="-128"/>
            </a:endParaRPr>
          </a:p>
        </p:txBody>
      </p:sp>
    </p:spTree>
    <p:extLst>
      <p:ext uri="{BB962C8B-B14F-4D97-AF65-F5344CB8AC3E}">
        <p14:creationId xmlns:p14="http://schemas.microsoft.com/office/powerpoint/2010/main" val="487556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additive="base">
                                        <p:cTn id="13" dur="500" fill="hold"/>
                                        <p:tgtEl>
                                          <p:spTgt spid="3077"/>
                                        </p:tgtEl>
                                        <p:attrNameLst>
                                          <p:attrName>ppt_x</p:attrName>
                                        </p:attrNameLst>
                                      </p:cBhvr>
                                      <p:tavLst>
                                        <p:tav tm="0">
                                          <p:val>
                                            <p:strVal val="#ppt_x"/>
                                          </p:val>
                                        </p:tav>
                                        <p:tav tm="100000">
                                          <p:val>
                                            <p:strVal val="#ppt_x"/>
                                          </p:val>
                                        </p:tav>
                                      </p:tavLst>
                                    </p:anim>
                                    <p:anim calcmode="lin" valueType="num">
                                      <p:cBhvr additive="base">
                                        <p:cTn id="14"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078"/>
                                        </p:tgtEl>
                                        <p:attrNameLst>
                                          <p:attrName>style.visibility</p:attrName>
                                        </p:attrNameLst>
                                      </p:cBhvr>
                                      <p:to>
                                        <p:strVal val="visible"/>
                                      </p:to>
                                    </p:set>
                                    <p:animEffect transition="in" filter="diamond(in)">
                                      <p:cBhvr>
                                        <p:cTn id="19" dur="2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a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1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0</TotalTime>
  <Words>791</Words>
  <Application>Microsoft Office PowerPoint</Application>
  <PresentationFormat>Widescreen</PresentationFormat>
  <Paragraphs>107</Paragraphs>
  <Slides>22</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22</vt:i4>
      </vt:variant>
    </vt:vector>
  </HeadingPairs>
  <TitlesOfParts>
    <vt:vector size="33" baseType="lpstr">
      <vt:lpstr>Arial</vt:lpstr>
      <vt:lpstr>Calibri</vt:lpstr>
      <vt:lpstr>Calibri Light</vt:lpstr>
      <vt:lpstr>Corbel</vt:lpstr>
      <vt:lpstr>Geneva</vt:lpstr>
      <vt:lpstr>Times New Roman</vt:lpstr>
      <vt:lpstr>Wingdings</vt:lpstr>
      <vt:lpstr>Wingdings 2</vt:lpstr>
      <vt:lpstr>Office Theme</vt:lpstr>
      <vt:lpstr>Frame</vt:lpstr>
      <vt:lpstr>1_Frame</vt:lpstr>
      <vt:lpstr>PowerPoint Presentation</vt:lpstr>
      <vt:lpstr>The Importance of Developing Leaders and Managers in Care Provider Settings</vt:lpstr>
      <vt:lpstr>PowerPoint Presentation</vt:lpstr>
      <vt:lpstr>Leadership and Management</vt:lpstr>
      <vt:lpstr>Leadership &amp; Management</vt:lpstr>
      <vt:lpstr>Leadership &amp; Management</vt:lpstr>
      <vt:lpstr>Leadership</vt:lpstr>
      <vt:lpstr>PowerPoint Presentation</vt:lpstr>
      <vt:lpstr>PowerPoint Presentation</vt:lpstr>
      <vt:lpstr>Can leadership be learnt?</vt:lpstr>
      <vt:lpstr>Leadership</vt:lpstr>
      <vt:lpstr>The state of health care and adult social care in England 2017/18, CQC </vt:lpstr>
      <vt:lpstr>Workforce development is the mechanism to equip workers with the education, skills, values, knowledge and behaviours they need to effectively deliver and improve services, both now and in the future.   It aims to support the service by providing workers with the right skills. </vt:lpstr>
      <vt:lpstr>PowerPoint Presentation</vt:lpstr>
      <vt:lpstr>Learning &amp; Development </vt:lpstr>
      <vt:lpstr>What is involved?</vt:lpstr>
      <vt:lpstr>Benefits of Apprenticeship in the workplace</vt:lpstr>
      <vt:lpstr>New Apprenticeship Standards</vt:lpstr>
      <vt:lpstr>KEY MESSAGES</vt:lpstr>
      <vt:lpstr>Tempest Management Training working in partnership with you the employer.  </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Poole</dc:creator>
  <cp:lastModifiedBy>Claire Poole</cp:lastModifiedBy>
  <cp:revision>1</cp:revision>
  <dcterms:created xsi:type="dcterms:W3CDTF">2019-08-05T15:19:09Z</dcterms:created>
  <dcterms:modified xsi:type="dcterms:W3CDTF">2019-08-05T15:19:32Z</dcterms:modified>
</cp:coreProperties>
</file>