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  <p:sldMasterId id="2147483738" r:id="rId3"/>
    <p:sldMasterId id="2147483748" r:id="rId4"/>
  </p:sldMasterIdLst>
  <p:notesMasterIdLst>
    <p:notesMasterId r:id="rId20"/>
  </p:notesMasterIdLst>
  <p:handoutMasterIdLst>
    <p:handoutMasterId r:id="rId21"/>
  </p:handoutMasterIdLst>
  <p:sldIdLst>
    <p:sldId id="291" r:id="rId5"/>
    <p:sldId id="256" r:id="rId6"/>
    <p:sldId id="284" r:id="rId7"/>
    <p:sldId id="410" r:id="rId8"/>
    <p:sldId id="403" r:id="rId9"/>
    <p:sldId id="429" r:id="rId10"/>
    <p:sldId id="448" r:id="rId11"/>
    <p:sldId id="652" r:id="rId12"/>
    <p:sldId id="653" r:id="rId13"/>
    <p:sldId id="656" r:id="rId14"/>
    <p:sldId id="658" r:id="rId15"/>
    <p:sldId id="657" r:id="rId16"/>
    <p:sldId id="444" r:id="rId17"/>
    <p:sldId id="659" r:id="rId18"/>
    <p:sldId id="660" r:id="rId1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63106" autoAdjust="0"/>
  </p:normalViewPr>
  <p:slideViewPr>
    <p:cSldViewPr snapToGrid="0" snapToObjects="1">
      <p:cViewPr varScale="1">
        <p:scale>
          <a:sx n="87" d="100"/>
          <a:sy n="87" d="100"/>
        </p:scale>
        <p:origin x="121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5562762-9FA6-422F-A1B9-782620D1F7B3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31E24C3-92BA-4EA9-95C2-F6DCAFBC1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3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A5DF86A-36D6-403B-9227-81157DDD575B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ADF2049-9E94-4885-870E-216753F1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2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6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0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44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F2049-9E94-4885-870E-216753F114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-8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714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F2049-9E94-4885-870E-216753F114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-8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4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7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2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networking event so I would like to get an idea of what you are all here for and which of these are a priority for you.  This will help to allocate our time this morning effectively.</a:t>
            </a:r>
          </a:p>
          <a:p>
            <a:endParaRPr lang="en-GB" dirty="0"/>
          </a:p>
          <a:p>
            <a:r>
              <a:rPr lang="en-GB" dirty="0"/>
              <a:t>Make a note of additional outcomes required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8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4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8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6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3A47-89D7-49F2-8CF0-1509994F4C6B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B8D0-2351-4ED5-8811-2E241F79EB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F99E-1B10-4FDC-A16D-AF49CA33418C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6402-770E-4373-9BBF-01D7E5F520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818F-4C4F-4046-8289-59A5D3D11804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85C51-8A92-4012-BD7D-57C1FAB021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63688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9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11271" name="Picture 7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2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6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1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2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9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5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2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96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03B6-2AF4-46AF-AC54-4903FD8C8B27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F965-FE03-4AC3-B9AC-2D5F0E78BF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53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95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95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69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91BE3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8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B8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41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8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A1006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4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3B00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4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8B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3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67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5B10-F37F-470C-93AB-2200266C711B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6FD6-0E50-444A-BF51-D6148E272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10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4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37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0824"/>
            <a:ext cx="6096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52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5240"/>
            <a:ext cx="609600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3988107"/>
            <a:ext cx="620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Thank</a:t>
            </a:r>
            <a:r>
              <a:rPr lang="en-GB" sz="6000" baseline="0" dirty="0">
                <a:solidFill>
                  <a:schemeClr val="tx1"/>
                </a:solidFill>
              </a:rPr>
              <a:t> you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8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CC8A-0BF6-4519-A0FF-33CFB8C2B6C7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9DCA6-FE4C-4ACA-9234-B7F17542B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58-8F53-44F4-B7D7-62FE40B3F33D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04AD-96DF-47F2-B03B-81C2B717FD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355B-D9BC-4E7A-AEBE-4C905FEEF6C2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D1F2-50CF-471C-B373-5FAC80A382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CFD1-B5C2-4AD0-83F6-19308598D8A4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3195-9EE6-42F7-AF51-5E6B4B6D6F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CAD5-FFB8-4AD8-9C5C-B7547FF884E1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018E8-91C3-46E5-ACFF-335DDC0047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E6E5-C955-43D8-802C-6BC8384E9AEF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C0C7-7FDE-4A5B-ABB9-CA7FBA232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E2570E-CEB7-426D-AEA2-97F34DBB2B40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9D4E39-FCF9-435F-BD08-513B75D3F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sndAc>
      <p:stSnd>
        <p:snd r:embed="rId13" name="Explosion"/>
      </p:stSnd>
    </p:sndAc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8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 here (level one)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0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empesttraining.com/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W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17500"/>
            <a:ext cx="51562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57326"/>
      </p:ext>
    </p:extLst>
  </p:cSld>
  <p:clrMapOvr>
    <a:masterClrMapping/>
  </p:clrMapOvr>
  <p:transition spd="slow">
    <p:fade/>
    <p:sndAc>
      <p:stSnd>
        <p:snd r:embed="rId3" name="Opening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43369" y="1183869"/>
            <a:ext cx="7086600" cy="5324535"/>
          </a:xfrm>
        </p:spPr>
        <p:txBody>
          <a:bodyPr wrap="square" anchor="t" anchorCtr="0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Funding to offer support to maintain CQC ratings from: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1028700" lvl="1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Outstanding – 28</a:t>
            </a:r>
          </a:p>
          <a:p>
            <a:pPr marL="1028700" lvl="1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Good – 272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Funding to improve CQC ratings for: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ea typeface="+mn-ea"/>
            </a:endParaRPr>
          </a:p>
          <a:p>
            <a:pPr marL="1028700" lvl="1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Requires Improvement - 61</a:t>
            </a:r>
          </a:p>
          <a:p>
            <a:pPr marL="1028700" lvl="1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Inadequate - 17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Service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38561499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2397" y="1163186"/>
            <a:ext cx="7086600" cy="5570756"/>
          </a:xfrm>
        </p:spPr>
        <p:txBody>
          <a:bodyPr wrap="square" anchor="t" anchorCtr="0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What would help you?</a:t>
            </a:r>
          </a:p>
          <a:p>
            <a:pPr marL="1028700" lvl="1" indent="-571500" defTabSz="9144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Qualifications</a:t>
            </a:r>
          </a:p>
          <a:p>
            <a:pPr marL="1028700" lvl="1" indent="-571500" defTabSz="9144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Lead to Succeed</a:t>
            </a:r>
          </a:p>
          <a:p>
            <a:pPr marL="1028700" lvl="1" indent="-571500" defTabSz="9144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Developing in-house coaches/mentors</a:t>
            </a:r>
          </a:p>
          <a:p>
            <a:pPr marL="1028700" lvl="1" indent="-571500" defTabSz="9144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Working with coaches/mentors from Good and Outstanding homes</a:t>
            </a:r>
          </a:p>
          <a:p>
            <a:pPr marL="1028700" lvl="1" indent="-571500" defTabSz="9144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Action learning sets</a:t>
            </a:r>
          </a:p>
          <a:p>
            <a:pPr marL="1028700" lvl="1" indent="-571500" defTabSz="9144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Other development support</a:t>
            </a:r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Service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33339825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7254" y="1304919"/>
            <a:ext cx="7086600" cy="5139869"/>
          </a:xfrm>
        </p:spPr>
        <p:txBody>
          <a:bodyPr wrap="square" anchor="t" anchorCtr="0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If you would like to maintain your CQC rating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457200" lvl="0" indent="-4572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Which intervention would you like to be able to access?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If you would like to improve your CQC rating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457200" lvl="0" indent="-4572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Which intervention would you like to be able to access?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389751652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3543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20801" y="1481138"/>
            <a:ext cx="7489370" cy="4770537"/>
          </a:xfrm>
        </p:spPr>
        <p:txBody>
          <a:bodyPr wrap="square" anchor="t" anchorCtr="0">
            <a:spAutoFit/>
          </a:bodyPr>
          <a:lstStyle/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Will be launched early November 2019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Close mid January 2020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Award Ceremony March 2020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Categories:</a:t>
            </a:r>
            <a:endParaRPr lang="en-GB" sz="3600" dirty="0">
              <a:solidFill>
                <a:schemeClr val="tx1"/>
              </a:solidFill>
              <a:latin typeface="Century Gothic" panose="020B0502020202020204" pitchFamily="34" charset="0"/>
              <a:ea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deliver excellent Person-Centred Care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be a Voluntary Worker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Care Team Award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Care Recognition of Excellence Award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be a Learning and Development Champion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be Engaging with the Community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be Delivering Innovative Care services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Proud to Lead a Successful Caring Service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Proud to Care Awards</a:t>
            </a:r>
          </a:p>
        </p:txBody>
      </p:sp>
    </p:spTree>
    <p:extLst>
      <p:ext uri="{BB962C8B-B14F-4D97-AF65-F5344CB8AC3E}">
        <p14:creationId xmlns:p14="http://schemas.microsoft.com/office/powerpoint/2010/main" val="2164937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7254" y="1304919"/>
            <a:ext cx="7086600" cy="5324535"/>
          </a:xfrm>
        </p:spPr>
        <p:txBody>
          <a:bodyPr wrap="square" anchor="t" anchorCtr="0">
            <a:spAutoFit/>
          </a:bodyPr>
          <a:lstStyle/>
          <a:p>
            <a:pPr marL="571500" lvl="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Upcoming events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  <a:ea typeface="+mn-ea"/>
            </a:endParaRPr>
          </a:p>
          <a:p>
            <a:pPr marL="571500" lvl="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An event you have attended recently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571500" lvl="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Something you have learned recently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Something you would like to know more about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Geneva" pitchFamily="-84" charset="-128"/>
                <a:cs typeface="+mn-cs"/>
              </a:rPr>
              <a:t>Information Sharing</a:t>
            </a:r>
          </a:p>
        </p:txBody>
      </p:sp>
    </p:spTree>
    <p:extLst>
      <p:ext uri="{BB962C8B-B14F-4D97-AF65-F5344CB8AC3E}">
        <p14:creationId xmlns:p14="http://schemas.microsoft.com/office/powerpoint/2010/main" val="39621511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7254" y="1314811"/>
            <a:ext cx="7086600" cy="5139869"/>
          </a:xfrm>
        </p:spPr>
        <p:txBody>
          <a:bodyPr wrap="square" anchor="t" anchorCtr="0">
            <a:spAutoFit/>
          </a:bodyPr>
          <a:lstStyle/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One thing you are going to do differently?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71500" lvl="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Tell us how we can improve these events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Other topics for network meetings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pPr marL="571500" lvl="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OWL services you would like to know more about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Geneva" pitchFamily="-84" charset="-128"/>
                <a:cs typeface="+mn-cs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5854669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OWL-PP-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OWL-PP-bott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841248" y="1492495"/>
            <a:ext cx="7741920" cy="4439382"/>
          </a:xfrm>
        </p:spPr>
        <p:txBody>
          <a:bodyPr/>
          <a:lstStyle/>
          <a:p>
            <a:r>
              <a:rPr lang="en-GB" altLang="en-US" sz="4800" b="1" dirty="0">
                <a:solidFill>
                  <a:schemeClr val="accent6">
                    <a:lumMod val="50000"/>
                  </a:schemeClr>
                </a:solidFill>
              </a:rPr>
              <a:t>Managers’ Network Meeting</a:t>
            </a:r>
            <a:br>
              <a:rPr lang="en-GB" altLang="en-US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alt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GB" altLang="en-US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altLang="en-US" sz="4800" b="1" dirty="0">
                <a:solidFill>
                  <a:schemeClr val="accent6">
                    <a:lumMod val="75000"/>
                  </a:schemeClr>
                </a:solidFill>
              </a:rPr>
              <a:t>Proud to Care – Developing your Teams</a:t>
            </a:r>
            <a:br>
              <a:rPr lang="en-GB" alt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alt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sz="3600" b="1" dirty="0"/>
              <a:t>17</a:t>
            </a:r>
            <a:r>
              <a:rPr lang="en-GB" altLang="en-US" sz="3600" b="1" baseline="30000" dirty="0"/>
              <a:t>th</a:t>
            </a:r>
            <a:r>
              <a:rPr lang="en-GB" altLang="en-US" sz="3600" b="1" dirty="0"/>
              <a:t> October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5A747-79EC-472B-BA9F-896D6F92F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623" y="1187668"/>
            <a:ext cx="3578662" cy="60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73144" y="1351508"/>
            <a:ext cx="6339224" cy="4154984"/>
          </a:xfrm>
        </p:spPr>
        <p:txBody>
          <a:bodyPr wrap="square" anchor="t" anchorCtr="0">
            <a:spAutoFit/>
          </a:bodyPr>
          <a:lstStyle/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Fire alarms</a:t>
            </a:r>
          </a:p>
          <a:p>
            <a:pPr marL="57150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  Toilets</a:t>
            </a:r>
          </a:p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F79646">
                    <a:lumMod val="50000"/>
                  </a:srgbClr>
                </a:solidFill>
                <a:latin typeface="Century Gothic" panose="020B0502020202020204" pitchFamily="34" charset="0"/>
                <a:ea typeface="+mn-ea"/>
              </a:rPr>
              <a:t>  Mobile phones</a:t>
            </a:r>
          </a:p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  Photographs</a:t>
            </a:r>
          </a:p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  Evaluations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WELCOME &amp; HOUSEKEEPING</a:t>
            </a:r>
          </a:p>
        </p:txBody>
      </p:sp>
    </p:spTree>
    <p:extLst>
      <p:ext uri="{BB962C8B-B14F-4D97-AF65-F5344CB8AC3E}">
        <p14:creationId xmlns:p14="http://schemas.microsoft.com/office/powerpoint/2010/main" val="403096239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2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16369" y="93663"/>
            <a:ext cx="7048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Introductions: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90171" y="1095038"/>
            <a:ext cx="7754537" cy="5037475"/>
          </a:xfrm>
        </p:spPr>
        <p:txBody>
          <a:bodyPr anchor="t" anchorCtr="0"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Your name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Your organisation and service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Something that you are proud of: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That you or your team has/have done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Your client(s) has/have been supported to do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A beneficial change to ways of working in your care setting</a:t>
            </a:r>
          </a:p>
        </p:txBody>
      </p:sp>
    </p:spTree>
    <p:extLst>
      <p:ext uri="{BB962C8B-B14F-4D97-AF65-F5344CB8AC3E}">
        <p14:creationId xmlns:p14="http://schemas.microsoft.com/office/powerpoint/2010/main" val="31648174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2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16369" y="93663"/>
            <a:ext cx="7048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Key Outcomes: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1943" y="1064571"/>
            <a:ext cx="7609668" cy="5109006"/>
          </a:xfrm>
        </p:spPr>
        <p:txBody>
          <a:bodyPr anchor="t" anchorCtr="0"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Practical ideas for celebrating the work of your teams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How to apply for the Optimum Proud to Care Awards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How to work with the NCC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-Work team for new ideas to recruit new members of staff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How to submit a claim for the WDF 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Learning and development opportunities for service improvement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Sharing best practice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News and Updates</a:t>
            </a:r>
          </a:p>
          <a:p>
            <a:pPr lvl="0"/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783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2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8862" y="1058970"/>
            <a:ext cx="7620000" cy="5271492"/>
          </a:xfrm>
        </p:spPr>
        <p:txBody>
          <a:bodyPr anchor="t" anchorCtr="0"/>
          <a:lstStyle/>
          <a:p>
            <a:r>
              <a:rPr lang="en-GB" sz="5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631" y="93663"/>
            <a:ext cx="7271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Recruitment Opportunities – </a:t>
            </a:r>
            <a:r>
              <a:rPr lang="en-GB" sz="28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i</a:t>
            </a:r>
            <a:r>
              <a:rPr lang="en-GB" sz="28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-Work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30D9A-147A-4B7D-BE98-92AA1C63C137}"/>
              </a:ext>
            </a:extLst>
          </p:cNvPr>
          <p:cNvSpPr txBox="1"/>
          <p:nvPr/>
        </p:nvSpPr>
        <p:spPr>
          <a:xfrm>
            <a:off x="1318846" y="1134891"/>
            <a:ext cx="72800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Leanne Thompson</a:t>
            </a:r>
          </a:p>
          <a:p>
            <a:pPr algn="r"/>
            <a:r>
              <a:rPr lang="en-GB" sz="4000" b="1" dirty="0" err="1"/>
              <a:t>i</a:t>
            </a:r>
            <a:r>
              <a:rPr lang="en-GB" sz="4000" b="1" dirty="0"/>
              <a:t>-Work Team, Notts CC</a:t>
            </a:r>
          </a:p>
          <a:p>
            <a:endParaRPr lang="en-GB" sz="1600" dirty="0"/>
          </a:p>
          <a:p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Michelle King</a:t>
            </a:r>
          </a:p>
          <a:p>
            <a:pPr algn="r"/>
            <a:r>
              <a:rPr lang="en-GB" sz="4000" b="1" dirty="0"/>
              <a:t>Manager</a:t>
            </a:r>
            <a:r>
              <a:rPr lang="en-GB" sz="4000" dirty="0"/>
              <a:t> </a:t>
            </a:r>
            <a:r>
              <a:rPr lang="en-GB" sz="4000" b="1" dirty="0"/>
              <a:t>Haywood</a:t>
            </a:r>
            <a:r>
              <a:rPr lang="en-GB" sz="4000" dirty="0"/>
              <a:t> </a:t>
            </a:r>
            <a:r>
              <a:rPr lang="en-GB" sz="4000" b="1" dirty="0"/>
              <a:t>Oaks</a:t>
            </a:r>
          </a:p>
          <a:p>
            <a:endParaRPr lang="en-GB" sz="3200" b="1" dirty="0"/>
          </a:p>
          <a:p>
            <a:pPr lvl="2"/>
            <a:r>
              <a:rPr lang="en-GB" sz="4000" b="1" dirty="0"/>
              <a:t>Contact the </a:t>
            </a:r>
            <a:r>
              <a:rPr lang="en-GB" sz="4000" b="1" dirty="0" err="1"/>
              <a:t>i</a:t>
            </a:r>
            <a:r>
              <a:rPr lang="en-GB" sz="4000" b="1" dirty="0"/>
              <a:t>-Work Team: 			</a:t>
            </a:r>
            <a:r>
              <a:rPr lang="en-GB" sz="2400" b="1" dirty="0"/>
              <a:t>Nottinghamshire County Council</a:t>
            </a:r>
          </a:p>
          <a:p>
            <a:pPr lvl="2"/>
            <a:r>
              <a:rPr lang="en-GB" sz="2400" b="1" dirty="0"/>
              <a:t>	Email</a:t>
            </a:r>
            <a:r>
              <a:rPr lang="en-GB" sz="2400" dirty="0"/>
              <a:t>:  	darren.stapleton@nottscc.gov.uk    	</a:t>
            </a:r>
            <a:r>
              <a:rPr lang="en-GB" sz="2400" b="1" dirty="0"/>
              <a:t>Mobile</a:t>
            </a:r>
            <a:r>
              <a:rPr lang="en-GB" sz="2400" dirty="0"/>
              <a:t>:   	07833045732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6773069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2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8862" y="1058970"/>
            <a:ext cx="7620000" cy="5271492"/>
          </a:xfrm>
        </p:spPr>
        <p:txBody>
          <a:bodyPr anchor="t" anchorCtr="0"/>
          <a:lstStyle/>
          <a:p>
            <a:r>
              <a:rPr lang="en-GB" sz="5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8538" y="19135"/>
            <a:ext cx="6080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8E905-6EA9-4595-B15A-0EC7E6A03533}"/>
              </a:ext>
            </a:extLst>
          </p:cNvPr>
          <p:cNvSpPr txBox="1"/>
          <p:nvPr/>
        </p:nvSpPr>
        <p:spPr>
          <a:xfrm>
            <a:off x="1336431" y="993914"/>
            <a:ext cx="7620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Each think of a vacancy that you have, or have just filled.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Discuss whether you think you could/could have filled it with someone from the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-Work Team.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If you think yes, explore what you believe the benefits would be.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think no, explore what you believe the challenges would be.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8384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2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8862" y="1058970"/>
            <a:ext cx="7620000" cy="5271492"/>
          </a:xfrm>
        </p:spPr>
        <p:txBody>
          <a:bodyPr anchor="t" anchorCtr="0"/>
          <a:lstStyle/>
          <a:p>
            <a:r>
              <a:rPr lang="en-GB" sz="5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1552" y="0"/>
            <a:ext cx="6887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Workforce Development Fund</a:t>
            </a:r>
            <a:endParaRPr lang="en-GB" sz="3600" b="1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36D256-6868-46FE-A6CA-F7E51158630D}"/>
              </a:ext>
            </a:extLst>
          </p:cNvPr>
          <p:cNvSpPr/>
          <p:nvPr/>
        </p:nvSpPr>
        <p:spPr>
          <a:xfrm>
            <a:off x="1582057" y="1066002"/>
            <a:ext cx="718680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STEPS: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ASCWDS must be up to date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3200" b="1" dirty="0"/>
              <a:t>Join a partnership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Achieve a qualification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3200" b="1" dirty="0"/>
              <a:t>Complete a claim form and provide evidence and information</a:t>
            </a:r>
          </a:p>
          <a:p>
            <a:pPr marL="1200150" lvl="1" indent="-742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Certificate</a:t>
            </a:r>
          </a:p>
          <a:p>
            <a:pPr marL="1200150" lvl="1" indent="-742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b="1" dirty="0"/>
              <a:t>Registration number</a:t>
            </a:r>
          </a:p>
          <a:p>
            <a:pPr marL="1200150" lvl="1" indent="-742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Unique Learner Number</a:t>
            </a:r>
          </a:p>
          <a:p>
            <a:pPr marL="1200150" lvl="1" indent="-742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3600" b="1" dirty="0"/>
          </a:p>
          <a:p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504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7253" y="1304919"/>
            <a:ext cx="7253889" cy="5016758"/>
          </a:xfrm>
        </p:spPr>
        <p:txBody>
          <a:bodyPr wrap="square" anchor="t" anchorCtr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Margaret Tempest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  <a:p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Director</a:t>
            </a:r>
          </a:p>
          <a:p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Tempest Management Training Ltd</a:t>
            </a:r>
          </a:p>
          <a:p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Mansfield </a:t>
            </a:r>
            <a:r>
              <a:rPr lang="en-GB" sz="3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-centre</a:t>
            </a: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Tel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:			01623 600810</a:t>
            </a:r>
          </a:p>
          <a:p>
            <a:pPr lvl="3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Website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:	</a:t>
            </a:r>
            <a:r>
              <a:rPr lang="en-GB" sz="2800" u="sng" dirty="0">
                <a:hlinkClick r:id="rId5"/>
              </a:rPr>
              <a:t>www.tempesttraining.com</a:t>
            </a:r>
            <a:r>
              <a:rPr lang="en-GB" sz="2800" dirty="0"/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4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Return on a Learning Investment</a:t>
            </a:r>
          </a:p>
        </p:txBody>
      </p:sp>
    </p:spTree>
    <p:extLst>
      <p:ext uri="{BB962C8B-B14F-4D97-AF65-F5344CB8AC3E}">
        <p14:creationId xmlns:p14="http://schemas.microsoft.com/office/powerpoint/2010/main" val="25773207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lou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9119</TotalTime>
  <Words>558</Words>
  <Application>Microsoft Office PowerPoint</Application>
  <PresentationFormat>On-screen Show (4:3)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Geneva</vt:lpstr>
      <vt:lpstr>Times New Roman</vt:lpstr>
      <vt:lpstr>Wingdings</vt:lpstr>
      <vt:lpstr>Office Theme</vt:lpstr>
      <vt:lpstr>Custom Design</vt:lpstr>
      <vt:lpstr>Colour slides</vt:lpstr>
      <vt:lpstr>Title Slides</vt:lpstr>
      <vt:lpstr>PowerPoint Presentation</vt:lpstr>
      <vt:lpstr>Managers’ Network Meeting   Proud to Care – Developing your Teams  17th October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local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mclaughlin</dc:creator>
  <cp:lastModifiedBy>Claire Poole</cp:lastModifiedBy>
  <cp:revision>607</cp:revision>
  <cp:lastPrinted>2018-01-25T14:55:00Z</cp:lastPrinted>
  <dcterms:created xsi:type="dcterms:W3CDTF">2014-03-07T13:37:09Z</dcterms:created>
  <dcterms:modified xsi:type="dcterms:W3CDTF">2019-11-01T10:36:55Z</dcterms:modified>
</cp:coreProperties>
</file>