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5" r:id="rId3"/>
    <p:sldMasterId id="2147483904" r:id="rId4"/>
    <p:sldMasterId id="2147483917" r:id="rId5"/>
    <p:sldMasterId id="2147484016" r:id="rId6"/>
  </p:sldMasterIdLst>
  <p:notesMasterIdLst>
    <p:notesMasterId r:id="rId18"/>
  </p:notesMasterIdLst>
  <p:handoutMasterIdLst>
    <p:handoutMasterId r:id="rId19"/>
  </p:handoutMasterIdLst>
  <p:sldIdLst>
    <p:sldId id="256" r:id="rId7"/>
    <p:sldId id="389" r:id="rId8"/>
    <p:sldId id="507" r:id="rId9"/>
    <p:sldId id="512" r:id="rId10"/>
    <p:sldId id="511" r:id="rId11"/>
    <p:sldId id="510" r:id="rId12"/>
    <p:sldId id="513" r:id="rId13"/>
    <p:sldId id="508" r:id="rId14"/>
    <p:sldId id="509" r:id="rId15"/>
    <p:sldId id="331" r:id="rId16"/>
    <p:sldId id="275" r:id="rId17"/>
  </p:sldIdLst>
  <p:sldSz cx="9144000" cy="6858000" type="screen4x3"/>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LEASE READ" id="{6EC6C7E0-9D79-453A-8850-FC8E1248A657}">
          <p14:sldIdLst/>
        </p14:section>
        <p14:section name="Cover slide" id="{AD62A2DC-7E88-4323-A210-B99F1F3607F2}">
          <p14:sldIdLst>
            <p14:sldId id="256"/>
          </p14:sldIdLst>
        </p14:section>
        <p14:section name="Our role, purpose and methodology" id="{C92D305C-8A08-42E2-A389-0C09DC00A57D}">
          <p14:sldIdLst>
            <p14:sldId id="389"/>
          </p14:sldIdLst>
        </p14:section>
        <p14:section name="Strategy" id="{98905375-D8D2-4D18-A905-81D264065245}">
          <p14:sldIdLst>
            <p14:sldId id="507"/>
            <p14:sldId id="512"/>
            <p14:sldId id="511"/>
            <p14:sldId id="510"/>
            <p14:sldId id="513"/>
            <p14:sldId id="508"/>
            <p14:sldId id="509"/>
          </p14:sldIdLst>
        </p14:section>
        <p14:section name="Finalising and thank you" id="{F8D0F7B6-68B4-4487-BB1B-2D16D18A88CB}">
          <p14:sldIdLst>
            <p14:sldId id="331"/>
            <p14:sldId id="2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ther, Arti" initials="LA" lastIdx="0" clrIdx="0"/>
  <p:cmAuthor id="1" name="Silk, Brian" initials="SB"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3669"/>
    <a:srgbClr val="D52866"/>
    <a:srgbClr val="6B2861"/>
    <a:srgbClr val="666E75"/>
    <a:srgbClr val="66D9DE"/>
    <a:srgbClr val="D0BDD0"/>
    <a:srgbClr val="BF1000"/>
    <a:srgbClr val="F4C8D0"/>
    <a:srgbClr val="FDE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824" autoAdjust="0"/>
    <p:restoredTop sz="88523" autoAdjust="0"/>
  </p:normalViewPr>
  <p:slideViewPr>
    <p:cSldViewPr>
      <p:cViewPr varScale="1">
        <p:scale>
          <a:sx n="75" d="100"/>
          <a:sy n="75" d="100"/>
        </p:scale>
        <p:origin x="1123" y="62"/>
      </p:cViewPr>
      <p:guideLst>
        <p:guide orient="horz" pos="2160"/>
        <p:guide pos="2880"/>
      </p:guideLst>
    </p:cSldViewPr>
  </p:slideViewPr>
  <p:notesTextViewPr>
    <p:cViewPr>
      <p:scale>
        <a:sx n="1" d="1"/>
        <a:sy n="1" d="1"/>
      </p:scale>
      <p:origin x="0" y="0"/>
    </p:cViewPr>
  </p:notesTextViewPr>
  <p:sorterViewPr>
    <p:cViewPr>
      <p:scale>
        <a:sx n="125" d="100"/>
        <a:sy n="125" d="100"/>
      </p:scale>
      <p:origin x="0" y="-681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4015" cy="493712"/>
          </a:xfrm>
          <a:prstGeom prst="rect">
            <a:avLst/>
          </a:prstGeom>
        </p:spPr>
        <p:txBody>
          <a:bodyPr vert="horz" lIns="92290" tIns="46145" rIns="92290" bIns="46145" rtlCol="0"/>
          <a:lstStyle>
            <a:lvl1pPr algn="l">
              <a:defRPr sz="1200"/>
            </a:lvl1pPr>
          </a:lstStyle>
          <a:p>
            <a:endParaRPr lang="en-GB" dirty="0"/>
          </a:p>
        </p:txBody>
      </p:sp>
      <p:sp>
        <p:nvSpPr>
          <p:cNvPr id="3" name="Date Placeholder 2"/>
          <p:cNvSpPr>
            <a:spLocks noGrp="1"/>
          </p:cNvSpPr>
          <p:nvPr>
            <p:ph type="dt" sz="quarter" idx="1"/>
          </p:nvPr>
        </p:nvSpPr>
        <p:spPr>
          <a:xfrm>
            <a:off x="3809079" y="1"/>
            <a:ext cx="2914015" cy="493712"/>
          </a:xfrm>
          <a:prstGeom prst="rect">
            <a:avLst/>
          </a:prstGeom>
        </p:spPr>
        <p:txBody>
          <a:bodyPr vert="horz" lIns="92290" tIns="46145" rIns="92290" bIns="46145" rtlCol="0"/>
          <a:lstStyle>
            <a:lvl1pPr algn="r">
              <a:defRPr sz="1200"/>
            </a:lvl1pPr>
          </a:lstStyle>
          <a:p>
            <a:fld id="{70018DA1-0608-4A6A-890E-59A077CDE898}" type="datetimeFigureOut">
              <a:rPr lang="en-GB" smtClean="0"/>
              <a:t>14/03/2019</a:t>
            </a:fld>
            <a:endParaRPr lang="en-GB" dirty="0"/>
          </a:p>
        </p:txBody>
      </p:sp>
      <p:sp>
        <p:nvSpPr>
          <p:cNvPr id="4" name="Footer Placeholder 3"/>
          <p:cNvSpPr>
            <a:spLocks noGrp="1"/>
          </p:cNvSpPr>
          <p:nvPr>
            <p:ph type="ftr" sz="quarter" idx="2"/>
          </p:nvPr>
        </p:nvSpPr>
        <p:spPr>
          <a:xfrm>
            <a:off x="0" y="9378824"/>
            <a:ext cx="2914015" cy="493712"/>
          </a:xfrm>
          <a:prstGeom prst="rect">
            <a:avLst/>
          </a:prstGeom>
        </p:spPr>
        <p:txBody>
          <a:bodyPr vert="horz" lIns="92290" tIns="46145" rIns="92290" bIns="46145" rtlCol="0" anchor="b"/>
          <a:lstStyle>
            <a:lvl1pPr algn="l">
              <a:defRPr sz="1200"/>
            </a:lvl1pPr>
          </a:lstStyle>
          <a:p>
            <a:r>
              <a:rPr lang="en-GB" dirty="0"/>
              <a:t>Generic ASC deck (June Final)</a:t>
            </a:r>
          </a:p>
        </p:txBody>
      </p:sp>
      <p:sp>
        <p:nvSpPr>
          <p:cNvPr id="5" name="Slide Number Placeholder 4"/>
          <p:cNvSpPr>
            <a:spLocks noGrp="1"/>
          </p:cNvSpPr>
          <p:nvPr>
            <p:ph type="sldNum" sz="quarter" idx="3"/>
          </p:nvPr>
        </p:nvSpPr>
        <p:spPr>
          <a:xfrm>
            <a:off x="3809079" y="9378824"/>
            <a:ext cx="2914015" cy="493712"/>
          </a:xfrm>
          <a:prstGeom prst="rect">
            <a:avLst/>
          </a:prstGeom>
        </p:spPr>
        <p:txBody>
          <a:bodyPr vert="horz" lIns="92290" tIns="46145" rIns="92290" bIns="46145" rtlCol="0" anchor="b"/>
          <a:lstStyle>
            <a:lvl1pPr algn="r">
              <a:defRPr sz="1200"/>
            </a:lvl1pPr>
          </a:lstStyle>
          <a:p>
            <a:fld id="{683DB330-ACF2-4151-B400-BCE091297CD5}" type="slidenum">
              <a:rPr lang="en-GB" smtClean="0"/>
              <a:t>‹#›</a:t>
            </a:fld>
            <a:endParaRPr lang="en-GB" dirty="0"/>
          </a:p>
        </p:txBody>
      </p:sp>
    </p:spTree>
    <p:extLst>
      <p:ext uri="{BB962C8B-B14F-4D97-AF65-F5344CB8AC3E}">
        <p14:creationId xmlns:p14="http://schemas.microsoft.com/office/powerpoint/2010/main" val="198972745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4015" cy="493712"/>
          </a:xfrm>
          <a:prstGeom prst="rect">
            <a:avLst/>
          </a:prstGeom>
        </p:spPr>
        <p:txBody>
          <a:bodyPr vert="horz" lIns="92290" tIns="46145" rIns="92290" bIns="46145" rtlCol="0"/>
          <a:lstStyle>
            <a:lvl1pPr algn="l">
              <a:defRPr sz="1200"/>
            </a:lvl1pPr>
          </a:lstStyle>
          <a:p>
            <a:endParaRPr lang="en-GB" dirty="0"/>
          </a:p>
        </p:txBody>
      </p:sp>
      <p:sp>
        <p:nvSpPr>
          <p:cNvPr id="3" name="Date Placeholder 2"/>
          <p:cNvSpPr>
            <a:spLocks noGrp="1"/>
          </p:cNvSpPr>
          <p:nvPr>
            <p:ph type="dt" idx="1"/>
          </p:nvPr>
        </p:nvSpPr>
        <p:spPr>
          <a:xfrm>
            <a:off x="3809079" y="1"/>
            <a:ext cx="2914015" cy="493712"/>
          </a:xfrm>
          <a:prstGeom prst="rect">
            <a:avLst/>
          </a:prstGeom>
        </p:spPr>
        <p:txBody>
          <a:bodyPr vert="horz" lIns="92290" tIns="46145" rIns="92290" bIns="46145" rtlCol="0"/>
          <a:lstStyle>
            <a:lvl1pPr algn="r">
              <a:defRPr sz="1200"/>
            </a:lvl1pPr>
          </a:lstStyle>
          <a:p>
            <a:fld id="{F037AA42-261E-47F8-80A1-0EC89667F2B7}" type="datetimeFigureOut">
              <a:rPr lang="en-GB" smtClean="0"/>
              <a:t>14/03/2019</a:t>
            </a:fld>
            <a:endParaRPr lang="en-GB" dirty="0"/>
          </a:p>
        </p:txBody>
      </p:sp>
      <p:sp>
        <p:nvSpPr>
          <p:cNvPr id="4" name="Slide Image Placeholder 3"/>
          <p:cNvSpPr>
            <a:spLocks noGrp="1" noRot="1" noChangeAspect="1"/>
          </p:cNvSpPr>
          <p:nvPr>
            <p:ph type="sldImg" idx="2"/>
          </p:nvPr>
        </p:nvSpPr>
        <p:spPr>
          <a:xfrm>
            <a:off x="895350" y="741363"/>
            <a:ext cx="4933950" cy="3702050"/>
          </a:xfrm>
          <a:prstGeom prst="rect">
            <a:avLst/>
          </a:prstGeom>
          <a:noFill/>
          <a:ln w="12700">
            <a:solidFill>
              <a:prstClr val="black"/>
            </a:solidFill>
          </a:ln>
        </p:spPr>
        <p:txBody>
          <a:bodyPr vert="horz" lIns="92290" tIns="46145" rIns="92290" bIns="46145" rtlCol="0" anchor="ctr"/>
          <a:lstStyle/>
          <a:p>
            <a:endParaRPr lang="en-GB" dirty="0"/>
          </a:p>
        </p:txBody>
      </p:sp>
      <p:sp>
        <p:nvSpPr>
          <p:cNvPr id="5" name="Notes Placeholder 4"/>
          <p:cNvSpPr>
            <a:spLocks noGrp="1"/>
          </p:cNvSpPr>
          <p:nvPr>
            <p:ph type="body" sz="quarter" idx="3"/>
          </p:nvPr>
        </p:nvSpPr>
        <p:spPr>
          <a:xfrm>
            <a:off x="672465" y="4690270"/>
            <a:ext cx="5379720" cy="4443412"/>
          </a:xfrm>
          <a:prstGeom prst="rect">
            <a:avLst/>
          </a:prstGeom>
        </p:spPr>
        <p:txBody>
          <a:bodyPr vert="horz" lIns="92290" tIns="46145" rIns="92290" bIns="4614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14015" cy="493712"/>
          </a:xfrm>
          <a:prstGeom prst="rect">
            <a:avLst/>
          </a:prstGeom>
        </p:spPr>
        <p:txBody>
          <a:bodyPr vert="horz" lIns="92290" tIns="46145" rIns="92290" bIns="46145" rtlCol="0" anchor="b"/>
          <a:lstStyle>
            <a:lvl1pPr algn="l">
              <a:defRPr sz="1200"/>
            </a:lvl1pPr>
          </a:lstStyle>
          <a:p>
            <a:r>
              <a:rPr lang="en-GB" dirty="0"/>
              <a:t>Generic ASC deck (June Final)</a:t>
            </a:r>
          </a:p>
        </p:txBody>
      </p:sp>
      <p:sp>
        <p:nvSpPr>
          <p:cNvPr id="7" name="Slide Number Placeholder 6"/>
          <p:cNvSpPr>
            <a:spLocks noGrp="1"/>
          </p:cNvSpPr>
          <p:nvPr>
            <p:ph type="sldNum" sz="quarter" idx="5"/>
          </p:nvPr>
        </p:nvSpPr>
        <p:spPr>
          <a:xfrm>
            <a:off x="3809079" y="9378824"/>
            <a:ext cx="2914015" cy="493712"/>
          </a:xfrm>
          <a:prstGeom prst="rect">
            <a:avLst/>
          </a:prstGeom>
        </p:spPr>
        <p:txBody>
          <a:bodyPr vert="horz" lIns="92290" tIns="46145" rIns="92290" bIns="46145" rtlCol="0" anchor="b"/>
          <a:lstStyle>
            <a:lvl1pPr algn="r">
              <a:defRPr sz="1200"/>
            </a:lvl1pPr>
          </a:lstStyle>
          <a:p>
            <a:fld id="{A480AF63-9C6B-4782-BB01-8AA9107602FD}" type="slidenum">
              <a:rPr lang="en-GB" smtClean="0"/>
              <a:t>‹#›</a:t>
            </a:fld>
            <a:endParaRPr lang="en-GB" dirty="0"/>
          </a:p>
        </p:txBody>
      </p:sp>
    </p:spTree>
    <p:extLst>
      <p:ext uri="{BB962C8B-B14F-4D97-AF65-F5344CB8AC3E}">
        <p14:creationId xmlns:p14="http://schemas.microsoft.com/office/powerpoint/2010/main" val="124110201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3808335" y="9378487"/>
            <a:ext cx="2914748" cy="49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67" tIns="45784" rIns="91567" bIns="45784" anchor="b"/>
          <a:lstStyle>
            <a:lvl1pPr defTabSz="908050">
              <a:defRPr sz="2400">
                <a:solidFill>
                  <a:schemeClr val="tx1"/>
                </a:solidFill>
                <a:latin typeface="Arial" charset="0"/>
                <a:ea typeface="ヒラギノ角ゴ Pro W3" pitchFamily="-16" charset="-128"/>
              </a:defRPr>
            </a:lvl1pPr>
            <a:lvl2pPr marL="742950" indent="-285750" defTabSz="908050">
              <a:defRPr sz="2400">
                <a:solidFill>
                  <a:schemeClr val="tx1"/>
                </a:solidFill>
                <a:latin typeface="Arial" charset="0"/>
                <a:ea typeface="ヒラギノ角ゴ Pro W3" pitchFamily="-16" charset="-128"/>
              </a:defRPr>
            </a:lvl2pPr>
            <a:lvl3pPr marL="1143000" indent="-228600" defTabSz="908050">
              <a:defRPr sz="2400">
                <a:solidFill>
                  <a:schemeClr val="tx1"/>
                </a:solidFill>
                <a:latin typeface="Arial" charset="0"/>
                <a:ea typeface="ヒラギノ角ゴ Pro W3" pitchFamily="-16" charset="-128"/>
              </a:defRPr>
            </a:lvl3pPr>
            <a:lvl4pPr marL="1600200" indent="-228600" defTabSz="908050">
              <a:defRPr sz="2400">
                <a:solidFill>
                  <a:schemeClr val="tx1"/>
                </a:solidFill>
                <a:latin typeface="Arial" charset="0"/>
                <a:ea typeface="ヒラギノ角ゴ Pro W3" pitchFamily="-16" charset="-128"/>
              </a:defRPr>
            </a:lvl4pPr>
            <a:lvl5pPr marL="2057400" indent="-228600" defTabSz="908050">
              <a:defRPr sz="2400">
                <a:solidFill>
                  <a:schemeClr val="tx1"/>
                </a:solidFill>
                <a:latin typeface="Arial" charset="0"/>
                <a:ea typeface="ヒラギノ角ゴ Pro W3" pitchFamily="-16" charset="-128"/>
              </a:defRPr>
            </a:lvl5pPr>
            <a:lvl6pPr marL="2514600" indent="-228600" defTabSz="908050" eaLnBrk="0" fontAlgn="base" hangingPunct="0">
              <a:spcBef>
                <a:spcPct val="0"/>
              </a:spcBef>
              <a:spcAft>
                <a:spcPct val="0"/>
              </a:spcAft>
              <a:defRPr sz="2400">
                <a:solidFill>
                  <a:schemeClr val="tx1"/>
                </a:solidFill>
                <a:latin typeface="Arial" charset="0"/>
                <a:ea typeface="ヒラギノ角ゴ Pro W3" pitchFamily="-16" charset="-128"/>
              </a:defRPr>
            </a:lvl6pPr>
            <a:lvl7pPr marL="2971800" indent="-228600" defTabSz="908050" eaLnBrk="0" fontAlgn="base" hangingPunct="0">
              <a:spcBef>
                <a:spcPct val="0"/>
              </a:spcBef>
              <a:spcAft>
                <a:spcPct val="0"/>
              </a:spcAft>
              <a:defRPr sz="2400">
                <a:solidFill>
                  <a:schemeClr val="tx1"/>
                </a:solidFill>
                <a:latin typeface="Arial" charset="0"/>
                <a:ea typeface="ヒラギノ角ゴ Pro W3" pitchFamily="-16" charset="-128"/>
              </a:defRPr>
            </a:lvl7pPr>
            <a:lvl8pPr marL="3429000" indent="-228600" defTabSz="908050" eaLnBrk="0" fontAlgn="base" hangingPunct="0">
              <a:spcBef>
                <a:spcPct val="0"/>
              </a:spcBef>
              <a:spcAft>
                <a:spcPct val="0"/>
              </a:spcAft>
              <a:defRPr sz="2400">
                <a:solidFill>
                  <a:schemeClr val="tx1"/>
                </a:solidFill>
                <a:latin typeface="Arial" charset="0"/>
                <a:ea typeface="ヒラギノ角ゴ Pro W3" pitchFamily="-16" charset="-128"/>
              </a:defRPr>
            </a:lvl8pPr>
            <a:lvl9pPr marL="3886200" indent="-228600" defTabSz="908050" eaLnBrk="0" fontAlgn="base" hangingPunct="0">
              <a:spcBef>
                <a:spcPct val="0"/>
              </a:spcBef>
              <a:spcAft>
                <a:spcPct val="0"/>
              </a:spcAft>
              <a:defRPr sz="2400">
                <a:solidFill>
                  <a:schemeClr val="tx1"/>
                </a:solidFill>
                <a:latin typeface="Arial" charset="0"/>
                <a:ea typeface="ヒラギノ角ゴ Pro W3" pitchFamily="-16" charset="-128"/>
              </a:defRPr>
            </a:lvl9pPr>
          </a:lstStyle>
          <a:p>
            <a:pPr algn="r" eaLnBrk="0" fontAlgn="base" hangingPunct="0">
              <a:spcBef>
                <a:spcPct val="0"/>
              </a:spcBef>
              <a:spcAft>
                <a:spcPct val="0"/>
              </a:spcAft>
            </a:pPr>
            <a:fld id="{79317850-F9D9-4234-9496-C293002E08B7}" type="slidenum">
              <a:rPr lang="en-GB" altLang="en-US" sz="1200">
                <a:solidFill>
                  <a:prstClr val="black"/>
                </a:solidFill>
              </a:rPr>
              <a:pPr algn="r" eaLnBrk="0" fontAlgn="base" hangingPunct="0">
                <a:spcBef>
                  <a:spcPct val="0"/>
                </a:spcBef>
                <a:spcAft>
                  <a:spcPct val="0"/>
                </a:spcAft>
              </a:pPr>
              <a:t>1</a:t>
            </a:fld>
            <a:endParaRPr lang="en-GB" altLang="en-US" sz="1200" dirty="0">
              <a:solidFill>
                <a:prstClr val="black"/>
              </a:solidFill>
            </a:endParaRPr>
          </a:p>
        </p:txBody>
      </p:sp>
      <p:sp>
        <p:nvSpPr>
          <p:cNvPr id="20483" name="Rectangle 2"/>
          <p:cNvSpPr>
            <a:spLocks noGrp="1" noRot="1" noChangeAspect="1" noChangeArrowheads="1" noTextEdit="1"/>
          </p:cNvSpPr>
          <p:nvPr>
            <p:ph type="sldImg"/>
          </p:nvPr>
        </p:nvSpPr>
        <p:spPr>
          <a:xfrm>
            <a:off x="895350" y="739775"/>
            <a:ext cx="4938713" cy="3705225"/>
          </a:xfrm>
          <a:ln/>
        </p:spPr>
      </p:sp>
      <p:sp>
        <p:nvSpPr>
          <p:cNvPr id="20484" name="Rectangle 3"/>
          <p:cNvSpPr>
            <a:spLocks noGrp="1" noChangeArrowheads="1"/>
          </p:cNvSpPr>
          <p:nvPr>
            <p:ph type="body" idx="1"/>
          </p:nvPr>
        </p:nvSpPr>
        <p:spPr>
          <a:xfrm>
            <a:off x="672153" y="4690824"/>
            <a:ext cx="5380349" cy="44445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67" tIns="45784" rIns="91567" bIns="45784"/>
          <a:lstStyle/>
          <a:p>
            <a:pPr eaLnBrk="1" hangingPunct="1">
              <a:lnSpc>
                <a:spcPct val="90000"/>
              </a:lnSpc>
            </a:pPr>
            <a:endParaRPr lang="en-GB" altLang="en-US" dirty="0">
              <a:latin typeface="Arial" charset="0"/>
              <a:ea typeface="ヒラギノ角ゴ Pro W3" pitchFamily="-16" charset="-128"/>
            </a:endParaRPr>
          </a:p>
        </p:txBody>
      </p:sp>
      <p:sp>
        <p:nvSpPr>
          <p:cNvPr id="2" name="Footer Placeholder 1"/>
          <p:cNvSpPr>
            <a:spLocks noGrp="1"/>
          </p:cNvSpPr>
          <p:nvPr>
            <p:ph type="ftr" sz="quarter" idx="10"/>
          </p:nvPr>
        </p:nvSpPr>
        <p:spPr/>
        <p:txBody>
          <a:bodyPr/>
          <a:lstStyle/>
          <a:p>
            <a:r>
              <a:rPr lang="en-GB" dirty="0">
                <a:solidFill>
                  <a:prstClr val="black"/>
                </a:solidFill>
              </a:rPr>
              <a:t>Generic ASC deck (June Final)</a:t>
            </a:r>
          </a:p>
        </p:txBody>
      </p:sp>
    </p:spTree>
    <p:extLst>
      <p:ext uri="{BB962C8B-B14F-4D97-AF65-F5344CB8AC3E}">
        <p14:creationId xmlns:p14="http://schemas.microsoft.com/office/powerpoint/2010/main" val="1971369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xfrm>
            <a:off x="895350" y="741363"/>
            <a:ext cx="4933950" cy="3702050"/>
          </a:xfrm>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latin typeface="Arial" charset="0"/>
                <a:ea typeface="ヒラギノ角ゴ Pro W3" pitchFamily="-16" charset="-128"/>
              </a:rPr>
              <a:t>Today I want to update you on 4 areas</a:t>
            </a:r>
          </a:p>
          <a:p>
            <a:r>
              <a:rPr lang="en-GB" altLang="en-US" dirty="0">
                <a:latin typeface="Arial" charset="0"/>
                <a:ea typeface="ヒラギノ角ゴ Pro W3" pitchFamily="-16" charset="-128"/>
              </a:rPr>
              <a:t>State of care</a:t>
            </a:r>
          </a:p>
          <a:p>
            <a:r>
              <a:rPr lang="en-GB" altLang="en-US" dirty="0">
                <a:latin typeface="Arial" charset="0"/>
                <a:ea typeface="ヒラギノ角ゴ Pro W3" pitchFamily="-16" charset="-128"/>
              </a:rPr>
              <a:t>Quality matters</a:t>
            </a:r>
          </a:p>
          <a:p>
            <a:r>
              <a:rPr lang="en-GB" altLang="en-US" dirty="0">
                <a:latin typeface="Arial" charset="0"/>
                <a:ea typeface="ヒラギノ角ゴ Pro W3" pitchFamily="-16" charset="-128"/>
              </a:rPr>
              <a:t>Local system reviews</a:t>
            </a:r>
          </a:p>
          <a:p>
            <a:r>
              <a:rPr lang="en-GB" altLang="en-US" dirty="0">
                <a:latin typeface="Arial" charset="0"/>
                <a:ea typeface="ヒラギノ角ゴ Pro W3" pitchFamily="-16" charset="-128"/>
              </a:rPr>
              <a:t>Next phase</a:t>
            </a:r>
          </a:p>
          <a:p>
            <a:pPr eaLnBrk="1" hangingPunct="1">
              <a:spcBef>
                <a:spcPct val="0"/>
              </a:spcBef>
            </a:pPr>
            <a:endParaRPr lang="en-GB" altLang="en-US" dirty="0">
              <a:latin typeface="Arial" charset="0"/>
              <a:ea typeface="ヒラギノ角ゴ Pro W3" pitchFamily="-16" charset="-128"/>
            </a:endParaRPr>
          </a:p>
          <a:p>
            <a:pPr eaLnBrk="1" hangingPunct="1">
              <a:spcBef>
                <a:spcPct val="0"/>
              </a:spcBef>
            </a:pPr>
            <a:r>
              <a:rPr lang="en-GB" altLang="en-US" dirty="0">
                <a:latin typeface="Arial" charset="0"/>
                <a:ea typeface="ヒラギノ角ゴ Pro W3" pitchFamily="-16" charset="-128"/>
              </a:rPr>
              <a:t>Our purpose remains the same – our focus and drive behind all that we do.</a:t>
            </a:r>
          </a:p>
          <a:p>
            <a:endParaRPr lang="en-GB" altLang="en-US" dirty="0">
              <a:latin typeface="Arial" charset="0"/>
              <a:ea typeface="ヒラギノ角ゴ Pro W3" pitchFamily="-16" charset="-128"/>
            </a:endParaRPr>
          </a:p>
        </p:txBody>
      </p:sp>
      <p:sp>
        <p:nvSpPr>
          <p:cNvPr id="48132"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ヒラギノ角ゴ Pro W3" pitchFamily="-16" charset="-128"/>
              </a:defRPr>
            </a:lvl1pPr>
            <a:lvl2pPr marL="761076" indent="-293215">
              <a:spcBef>
                <a:spcPct val="30000"/>
              </a:spcBef>
              <a:defRPr sz="1200">
                <a:solidFill>
                  <a:schemeClr val="tx1"/>
                </a:solidFill>
                <a:latin typeface="Arial" charset="0"/>
                <a:ea typeface="ヒラギノ角ゴ Pro W3" pitchFamily="-16" charset="-128"/>
              </a:defRPr>
            </a:lvl2pPr>
            <a:lvl3pPr marL="1172857" indent="-233931">
              <a:spcBef>
                <a:spcPct val="30000"/>
              </a:spcBef>
              <a:defRPr sz="1200">
                <a:solidFill>
                  <a:schemeClr val="tx1"/>
                </a:solidFill>
                <a:latin typeface="Arial" charset="0"/>
                <a:ea typeface="ヒラギノ角ゴ Pro W3" pitchFamily="-16" charset="-128"/>
              </a:defRPr>
            </a:lvl3pPr>
            <a:lvl4pPr marL="1640718" indent="-233931">
              <a:spcBef>
                <a:spcPct val="30000"/>
              </a:spcBef>
              <a:defRPr sz="1200">
                <a:solidFill>
                  <a:schemeClr val="tx1"/>
                </a:solidFill>
                <a:latin typeface="Arial" charset="0"/>
                <a:ea typeface="ヒラギノ角ゴ Pro W3" pitchFamily="-16" charset="-128"/>
              </a:defRPr>
            </a:lvl4pPr>
            <a:lvl5pPr marL="2110182" indent="-233931">
              <a:spcBef>
                <a:spcPct val="30000"/>
              </a:spcBef>
              <a:defRPr sz="1200">
                <a:solidFill>
                  <a:schemeClr val="tx1"/>
                </a:solidFill>
                <a:latin typeface="Arial" charset="0"/>
                <a:ea typeface="ヒラギノ角ゴ Pro W3" pitchFamily="-16" charset="-128"/>
              </a:defRPr>
            </a:lvl5pPr>
            <a:lvl6pPr marL="2571634" indent="-233931" eaLnBrk="0" fontAlgn="base" hangingPunct="0">
              <a:spcBef>
                <a:spcPct val="30000"/>
              </a:spcBef>
              <a:spcAft>
                <a:spcPct val="0"/>
              </a:spcAft>
              <a:defRPr sz="1200">
                <a:solidFill>
                  <a:schemeClr val="tx1"/>
                </a:solidFill>
                <a:latin typeface="Arial" charset="0"/>
                <a:ea typeface="ヒラギノ角ゴ Pro W3" pitchFamily="-16" charset="-128"/>
              </a:defRPr>
            </a:lvl6pPr>
            <a:lvl7pPr marL="3033086" indent="-233931" eaLnBrk="0" fontAlgn="base" hangingPunct="0">
              <a:spcBef>
                <a:spcPct val="30000"/>
              </a:spcBef>
              <a:spcAft>
                <a:spcPct val="0"/>
              </a:spcAft>
              <a:defRPr sz="1200">
                <a:solidFill>
                  <a:schemeClr val="tx1"/>
                </a:solidFill>
                <a:latin typeface="Arial" charset="0"/>
                <a:ea typeface="ヒラギノ角ゴ Pro W3" pitchFamily="-16" charset="-128"/>
              </a:defRPr>
            </a:lvl7pPr>
            <a:lvl8pPr marL="3494538" indent="-233931" eaLnBrk="0" fontAlgn="base" hangingPunct="0">
              <a:spcBef>
                <a:spcPct val="30000"/>
              </a:spcBef>
              <a:spcAft>
                <a:spcPct val="0"/>
              </a:spcAft>
              <a:defRPr sz="1200">
                <a:solidFill>
                  <a:schemeClr val="tx1"/>
                </a:solidFill>
                <a:latin typeface="Arial" charset="0"/>
                <a:ea typeface="ヒラギノ角ゴ Pro W3" pitchFamily="-16" charset="-128"/>
              </a:defRPr>
            </a:lvl8pPr>
            <a:lvl9pPr marL="3955990" indent="-233931" eaLnBrk="0" fontAlgn="base" hangingPunct="0">
              <a:spcBef>
                <a:spcPct val="30000"/>
              </a:spcBef>
              <a:spcAft>
                <a:spcPct val="0"/>
              </a:spcAft>
              <a:defRPr sz="1200">
                <a:solidFill>
                  <a:schemeClr val="tx1"/>
                </a:solidFill>
                <a:latin typeface="Arial" charset="0"/>
                <a:ea typeface="ヒラギノ角ゴ Pro W3" pitchFamily="-16" charset="-128"/>
              </a:defRPr>
            </a:lvl9pPr>
          </a:lstStyle>
          <a:p>
            <a:pPr>
              <a:spcBef>
                <a:spcPct val="0"/>
              </a:spcBef>
            </a:pPr>
            <a:r>
              <a:rPr lang="en-GB" altLang="en-US" dirty="0">
                <a:solidFill>
                  <a:srgbClr val="000000"/>
                </a:solidFill>
              </a:rPr>
              <a:t>Strategy Slides - 24 May 2016 - MASTER</a:t>
            </a:r>
          </a:p>
        </p:txBody>
      </p:sp>
    </p:spTree>
    <p:extLst>
      <p:ext uri="{BB962C8B-B14F-4D97-AF65-F5344CB8AC3E}">
        <p14:creationId xmlns:p14="http://schemas.microsoft.com/office/powerpoint/2010/main" val="4256568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D9A7E2-0C34-4FC6-8631-9A56D811172E}" type="slidenum">
              <a:rPr lang="en-GB" smtClean="0">
                <a:solidFill>
                  <a:prstClr val="black"/>
                </a:solidFill>
              </a:rPr>
              <a:pPr/>
              <a:t>11</a:t>
            </a:fld>
            <a:endParaRPr lang="en-GB" dirty="0">
              <a:solidFill>
                <a:prstClr val="black"/>
              </a:solidFill>
            </a:endParaRPr>
          </a:p>
        </p:txBody>
      </p:sp>
      <p:sp>
        <p:nvSpPr>
          <p:cNvPr id="5" name="Footer Placeholder 4"/>
          <p:cNvSpPr>
            <a:spLocks noGrp="1"/>
          </p:cNvSpPr>
          <p:nvPr>
            <p:ph type="ftr" sz="quarter" idx="11"/>
          </p:nvPr>
        </p:nvSpPr>
        <p:spPr/>
        <p:txBody>
          <a:bodyPr/>
          <a:lstStyle/>
          <a:p>
            <a:r>
              <a:rPr lang="en-GB" dirty="0">
                <a:solidFill>
                  <a:prstClr val="black"/>
                </a:solidFill>
              </a:rPr>
              <a:t>Generic ASC deck (June Final)</a:t>
            </a:r>
          </a:p>
        </p:txBody>
      </p:sp>
    </p:spTree>
    <p:extLst>
      <p:ext uri="{BB962C8B-B14F-4D97-AF65-F5344CB8AC3E}">
        <p14:creationId xmlns:p14="http://schemas.microsoft.com/office/powerpoint/2010/main" val="2273928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271CDA1-3325-4E30-9D14-572EF67BCCCA}" type="datetimeFigureOut">
              <a:rPr lang="en-GB" smtClean="0"/>
              <a:t>14/03/2019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90E020F-10C5-4B0B-9B82-E2659808AC05}" type="slidenum">
              <a:rPr lang="en-GB" smtClean="0"/>
              <a:t>‹#›</a:t>
            </a:fld>
            <a:endParaRPr lang="en-GB" dirty="0"/>
          </a:p>
        </p:txBody>
      </p:sp>
    </p:spTree>
    <p:extLst>
      <p:ext uri="{BB962C8B-B14F-4D97-AF65-F5344CB8AC3E}">
        <p14:creationId xmlns:p14="http://schemas.microsoft.com/office/powerpoint/2010/main" val="4008620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271CDA1-3325-4E30-9D14-572EF67BCCCA}" type="datetimeFigureOut">
              <a:rPr lang="en-GB" smtClean="0"/>
              <a:t>14/03/2019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90E020F-10C5-4B0B-9B82-E2659808AC05}" type="slidenum">
              <a:rPr lang="en-GB" smtClean="0"/>
              <a:t>‹#›</a:t>
            </a:fld>
            <a:endParaRPr lang="en-GB" dirty="0"/>
          </a:p>
        </p:txBody>
      </p:sp>
    </p:spTree>
    <p:extLst>
      <p:ext uri="{BB962C8B-B14F-4D97-AF65-F5344CB8AC3E}">
        <p14:creationId xmlns:p14="http://schemas.microsoft.com/office/powerpoint/2010/main" val="1911290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271CDA1-3325-4E30-9D14-572EF67BCCCA}" type="datetimeFigureOut">
              <a:rPr lang="en-GB" smtClean="0"/>
              <a:t>14/03/2019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90E020F-10C5-4B0B-9B82-E2659808AC05}" type="slidenum">
              <a:rPr lang="en-GB" smtClean="0"/>
              <a:t>‹#›</a:t>
            </a:fld>
            <a:endParaRPr lang="en-GB" dirty="0"/>
          </a:p>
        </p:txBody>
      </p:sp>
    </p:spTree>
    <p:extLst>
      <p:ext uri="{BB962C8B-B14F-4D97-AF65-F5344CB8AC3E}">
        <p14:creationId xmlns:p14="http://schemas.microsoft.com/office/powerpoint/2010/main" val="2664345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78E77917-7E44-4D30-B22E-E6F0A750EDE2}"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374177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F59FC347-302F-406D-B0EB-0DA96B8CD251}"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2346661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47700" y="1798638"/>
            <a:ext cx="3792538"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2638" y="1798638"/>
            <a:ext cx="3792537"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6EEF8FC1-7C31-4EA1-B77F-549A552F93A2}"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0786569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18BF76C6-0723-41B8-B5CB-DB8CEA45671B}"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3991138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086782A6-027F-476B-8017-B3AF9C871624}"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951846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5BBBFFF5-F1B5-420B-A574-158CBA53BAE6}"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3083939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B200741D-A976-4E70-9CE8-E2F6D4819F97}"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37227036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58849F0-9AD6-4B03-8EBD-BD12C9B2B557}"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3518865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271CDA1-3325-4E30-9D14-572EF67BCCCA}" type="datetimeFigureOut">
              <a:rPr lang="en-GB" smtClean="0"/>
              <a:t>14/03/2019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90E020F-10C5-4B0B-9B82-E2659808AC05}" type="slidenum">
              <a:rPr lang="en-GB" smtClean="0"/>
              <a:t>‹#›</a:t>
            </a:fld>
            <a:endParaRPr lang="en-GB" dirty="0"/>
          </a:p>
        </p:txBody>
      </p:sp>
    </p:spTree>
    <p:extLst>
      <p:ext uri="{BB962C8B-B14F-4D97-AF65-F5344CB8AC3E}">
        <p14:creationId xmlns:p14="http://schemas.microsoft.com/office/powerpoint/2010/main" val="9313933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B65D17B-35B3-4241-A477-D6118292B8BF}"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2296013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1600" y="485775"/>
            <a:ext cx="1933575" cy="56308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47700" y="485775"/>
            <a:ext cx="5651500" cy="56308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65FB749-BD19-437D-805B-65CC2F21E62D}"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8212583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47700" y="485775"/>
            <a:ext cx="7737475" cy="56308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F03EF34B-3C4E-4DED-B0C4-32F688EEA7BD}"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20806615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47700" y="485775"/>
            <a:ext cx="5578475" cy="906463"/>
          </a:xfrm>
        </p:spPr>
        <p:txBody>
          <a:bodyPr/>
          <a:lstStyle/>
          <a:p>
            <a:r>
              <a:rPr lang="en-GB"/>
              <a:t>Click to edit Master title style</a:t>
            </a:r>
            <a:endParaRPr lang="en-US"/>
          </a:p>
        </p:txBody>
      </p:sp>
      <p:sp>
        <p:nvSpPr>
          <p:cNvPr id="3" name="Table Placeholder 2"/>
          <p:cNvSpPr>
            <a:spLocks noGrp="1"/>
          </p:cNvSpPr>
          <p:nvPr>
            <p:ph type="tbl" idx="1"/>
          </p:nvPr>
        </p:nvSpPr>
        <p:spPr>
          <a:xfrm>
            <a:off x="647700" y="1798638"/>
            <a:ext cx="7737475" cy="4318000"/>
          </a:xfrm>
        </p:spPr>
        <p:txBody>
          <a:bodyPr/>
          <a:lstStyle/>
          <a:p>
            <a:pPr lvl="0"/>
            <a:endParaRPr lang="en-US" noProof="0" dirty="0"/>
          </a:p>
        </p:txBody>
      </p:sp>
      <p:sp>
        <p:nvSpPr>
          <p:cNvPr id="4" name="Rectangle 5"/>
          <p:cNvSpPr>
            <a:spLocks noGrp="1" noChangeArrowheads="1"/>
          </p:cNvSpPr>
          <p:nvPr>
            <p:ph type="sldNum" sz="quarter" idx="10"/>
          </p:nvPr>
        </p:nvSpPr>
        <p:spPr>
          <a:ln/>
        </p:spPr>
        <p:txBody>
          <a:bodyPr/>
          <a:lstStyle>
            <a:lvl1pPr>
              <a:defRPr/>
            </a:lvl1pPr>
          </a:lstStyle>
          <a:p>
            <a:pPr>
              <a:defRPr/>
            </a:pPr>
            <a:fld id="{70C112BB-8DCA-49B2-AAAF-DCDBEB3F5EFE}"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7716980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7700" y="485775"/>
            <a:ext cx="5578475" cy="906463"/>
          </a:xfrm>
        </p:spPr>
        <p:txBody>
          <a:bodyPr/>
          <a:lstStyle/>
          <a:p>
            <a:r>
              <a:rPr lang="en-GB"/>
              <a:t>Click to edit Master title style</a:t>
            </a:r>
            <a:endParaRPr lang="en-US"/>
          </a:p>
        </p:txBody>
      </p:sp>
      <p:sp>
        <p:nvSpPr>
          <p:cNvPr id="3" name="Text Placeholder 2"/>
          <p:cNvSpPr>
            <a:spLocks noGrp="1"/>
          </p:cNvSpPr>
          <p:nvPr>
            <p:ph type="body" sz="half" idx="1"/>
          </p:nvPr>
        </p:nvSpPr>
        <p:spPr>
          <a:xfrm>
            <a:off x="647700" y="1798638"/>
            <a:ext cx="3792538" cy="4318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2638" y="1798638"/>
            <a:ext cx="3792537" cy="4318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00C7EF10-885C-4D91-86AC-20E6C044DD16}"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37526950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 name="Shape 7"/>
          <p:cNvSpPr>
            <a:spLocks noGrp="1"/>
          </p:cNvSpPr>
          <p:nvPr>
            <p:ph type="sldNum" sz="quarter" idx="10"/>
          </p:nvPr>
        </p:nvSpPr>
        <p:spPr/>
        <p:txBody>
          <a:bodyPr/>
          <a:lstStyle>
            <a:lvl1pPr>
              <a:defRPr/>
            </a:lvl1pPr>
          </a:lstStyle>
          <a:p>
            <a:pPr>
              <a:defRPr/>
            </a:pPr>
            <a:fld id="{7BF20490-DF65-4342-B7E2-BC84DF577387}" type="slidenum">
              <a:rPr/>
              <a:pPr>
                <a:defRPr/>
              </a:pPr>
              <a:t>‹#›</a:t>
            </a:fld>
            <a:endParaRPr dirty="0"/>
          </a:p>
        </p:txBody>
      </p:sp>
    </p:spTree>
    <p:extLst>
      <p:ext uri="{BB962C8B-B14F-4D97-AF65-F5344CB8AC3E}">
        <p14:creationId xmlns:p14="http://schemas.microsoft.com/office/powerpoint/2010/main" val="2703890673"/>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Slide Number Placeholder 2"/>
          <p:cNvSpPr>
            <a:spLocks noGrp="1"/>
          </p:cNvSpPr>
          <p:nvPr>
            <p:ph type="sldNum" sz="quarter" idx="10"/>
          </p:nvPr>
        </p:nvSpPr>
        <p:spPr>
          <a:ln/>
        </p:spPr>
        <p:txBody>
          <a:bodyPr/>
          <a:lstStyle>
            <a:lvl1pPr>
              <a:defRPr/>
            </a:lvl1pPr>
          </a:lstStyle>
          <a:p>
            <a:pPr>
              <a:defRPr/>
            </a:pPr>
            <a:fld id="{6636E3B2-B0C1-41B4-8A46-320A752106C8}"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538821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2"/>
          <p:cNvSpPr>
            <a:spLocks noGrp="1"/>
          </p:cNvSpPr>
          <p:nvPr>
            <p:ph type="sldNum" sz="quarter" idx="10"/>
          </p:nvPr>
        </p:nvSpPr>
        <p:spPr>
          <a:ln/>
        </p:spPr>
        <p:txBody>
          <a:bodyPr/>
          <a:lstStyle>
            <a:lvl1pPr>
              <a:defRPr/>
            </a:lvl1pPr>
          </a:lstStyle>
          <a:p>
            <a:pPr>
              <a:defRPr/>
            </a:pPr>
            <a:fld id="{DE981E3F-3141-46CD-AE86-6120B3C434C4}"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34108224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2"/>
          <p:cNvSpPr>
            <a:spLocks noGrp="1"/>
          </p:cNvSpPr>
          <p:nvPr>
            <p:ph type="sldNum" sz="quarter" idx="10"/>
          </p:nvPr>
        </p:nvSpPr>
        <p:spPr>
          <a:ln/>
        </p:spPr>
        <p:txBody>
          <a:bodyPr/>
          <a:lstStyle>
            <a:lvl1pPr>
              <a:defRPr/>
            </a:lvl1pPr>
          </a:lstStyle>
          <a:p>
            <a:pPr>
              <a:defRPr/>
            </a:pPr>
            <a:fld id="{AB483BD4-E1C4-4E5D-9150-3E662C4B51EC}"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9313776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47700" y="1798638"/>
            <a:ext cx="3792538"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92638" y="1798638"/>
            <a:ext cx="3792537"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2"/>
          <p:cNvSpPr>
            <a:spLocks noGrp="1"/>
          </p:cNvSpPr>
          <p:nvPr>
            <p:ph type="sldNum" sz="quarter" idx="10"/>
          </p:nvPr>
        </p:nvSpPr>
        <p:spPr>
          <a:ln/>
        </p:spPr>
        <p:txBody>
          <a:bodyPr/>
          <a:lstStyle>
            <a:lvl1pPr>
              <a:defRPr/>
            </a:lvl1pPr>
          </a:lstStyle>
          <a:p>
            <a:pPr>
              <a:defRPr/>
            </a:pPr>
            <a:fld id="{6057FCF7-CCA0-4449-A1C0-B9F1ADE3C984}"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73762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71CDA1-3325-4E30-9D14-572EF67BCCCA}" type="datetimeFigureOut">
              <a:rPr lang="en-GB" smtClean="0"/>
              <a:t>14/03/2019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90E020F-10C5-4B0B-9B82-E2659808AC05}" type="slidenum">
              <a:rPr lang="en-GB" smtClean="0"/>
              <a:t>‹#›</a:t>
            </a:fld>
            <a:endParaRPr lang="en-GB" dirty="0"/>
          </a:p>
        </p:txBody>
      </p:sp>
    </p:spTree>
    <p:extLst>
      <p:ext uri="{BB962C8B-B14F-4D97-AF65-F5344CB8AC3E}">
        <p14:creationId xmlns:p14="http://schemas.microsoft.com/office/powerpoint/2010/main" val="35295351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2"/>
          <p:cNvSpPr>
            <a:spLocks noGrp="1"/>
          </p:cNvSpPr>
          <p:nvPr>
            <p:ph type="sldNum" sz="quarter" idx="10"/>
          </p:nvPr>
        </p:nvSpPr>
        <p:spPr>
          <a:ln/>
        </p:spPr>
        <p:txBody>
          <a:bodyPr/>
          <a:lstStyle>
            <a:lvl1pPr>
              <a:defRPr/>
            </a:lvl1pPr>
          </a:lstStyle>
          <a:p>
            <a:pPr>
              <a:defRPr/>
            </a:pPr>
            <a:fld id="{8EEB7EF8-BEC1-4315-9F62-B1B876E2E511}"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41455134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a:ln/>
        </p:spPr>
        <p:txBody>
          <a:bodyPr/>
          <a:lstStyle>
            <a:lvl1pPr>
              <a:defRPr/>
            </a:lvl1pPr>
          </a:lstStyle>
          <a:p>
            <a:pPr>
              <a:defRPr/>
            </a:pPr>
            <a:fld id="{90FCE308-4E08-46C9-B08A-3EA3BA9EA879}"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2255421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a:ln/>
        </p:spPr>
        <p:txBody>
          <a:bodyPr/>
          <a:lstStyle>
            <a:lvl1pPr>
              <a:defRPr/>
            </a:lvl1pPr>
          </a:lstStyle>
          <a:p>
            <a:pPr>
              <a:defRPr/>
            </a:pPr>
            <a:fld id="{2CDFC59F-7FD3-4981-88C1-003940B5C03E}"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23000086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2"/>
          <p:cNvSpPr>
            <a:spLocks noGrp="1"/>
          </p:cNvSpPr>
          <p:nvPr>
            <p:ph type="sldNum" sz="quarter" idx="10"/>
          </p:nvPr>
        </p:nvSpPr>
        <p:spPr>
          <a:ln/>
        </p:spPr>
        <p:txBody>
          <a:bodyPr/>
          <a:lstStyle>
            <a:lvl1pPr>
              <a:defRPr/>
            </a:lvl1pPr>
          </a:lstStyle>
          <a:p>
            <a:pPr>
              <a:defRPr/>
            </a:pPr>
            <a:fld id="{0CA41B0F-F75C-4AF2-8845-2654F4B2EE13}"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9635073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2"/>
          <p:cNvSpPr>
            <a:spLocks noGrp="1"/>
          </p:cNvSpPr>
          <p:nvPr>
            <p:ph type="sldNum" sz="quarter" idx="10"/>
          </p:nvPr>
        </p:nvSpPr>
        <p:spPr>
          <a:ln/>
        </p:spPr>
        <p:txBody>
          <a:bodyPr/>
          <a:lstStyle>
            <a:lvl1pPr>
              <a:defRPr/>
            </a:lvl1pPr>
          </a:lstStyle>
          <a:p>
            <a:pPr>
              <a:defRPr/>
            </a:pPr>
            <a:fld id="{CCF19712-56EC-498D-86A5-9F66FD4C8044}"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35091294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2"/>
          <p:cNvSpPr>
            <a:spLocks noGrp="1"/>
          </p:cNvSpPr>
          <p:nvPr>
            <p:ph type="sldNum" sz="quarter" idx="10"/>
          </p:nvPr>
        </p:nvSpPr>
        <p:spPr>
          <a:ln/>
        </p:spPr>
        <p:txBody>
          <a:bodyPr/>
          <a:lstStyle>
            <a:lvl1pPr>
              <a:defRPr/>
            </a:lvl1pPr>
          </a:lstStyle>
          <a:p>
            <a:pPr>
              <a:defRPr/>
            </a:pPr>
            <a:fld id="{F516B441-01CA-4DC5-AC1A-E7CF6B819083}"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9511580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1600" y="485775"/>
            <a:ext cx="1933575" cy="56308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47700" y="485775"/>
            <a:ext cx="5651500" cy="56308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2"/>
          <p:cNvSpPr>
            <a:spLocks noGrp="1"/>
          </p:cNvSpPr>
          <p:nvPr>
            <p:ph type="sldNum" sz="quarter" idx="10"/>
          </p:nvPr>
        </p:nvSpPr>
        <p:spPr>
          <a:ln/>
        </p:spPr>
        <p:txBody>
          <a:bodyPr/>
          <a:lstStyle>
            <a:lvl1pPr>
              <a:defRPr/>
            </a:lvl1pPr>
          </a:lstStyle>
          <a:p>
            <a:pPr>
              <a:defRPr/>
            </a:pPr>
            <a:fld id="{33B3BB00-0C6B-4C07-AFD1-578779FBC793}"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30685270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7700" y="485775"/>
            <a:ext cx="5578475" cy="906463"/>
          </a:xfrm>
        </p:spPr>
        <p:txBody>
          <a:bodyPr/>
          <a:lstStyle/>
          <a:p>
            <a:r>
              <a:rPr lang="en-US"/>
              <a:t>Click to edit Master title style</a:t>
            </a:r>
            <a:endParaRPr lang="en-GB"/>
          </a:p>
        </p:txBody>
      </p:sp>
      <p:sp>
        <p:nvSpPr>
          <p:cNvPr id="3" name="Text Placeholder 2"/>
          <p:cNvSpPr>
            <a:spLocks noGrp="1"/>
          </p:cNvSpPr>
          <p:nvPr>
            <p:ph type="body" sz="half" idx="1"/>
          </p:nvPr>
        </p:nvSpPr>
        <p:spPr>
          <a:xfrm>
            <a:off x="647700" y="1798638"/>
            <a:ext cx="3792538" cy="431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92638" y="1798638"/>
            <a:ext cx="3792537" cy="431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2"/>
          <p:cNvSpPr>
            <a:spLocks noGrp="1"/>
          </p:cNvSpPr>
          <p:nvPr>
            <p:ph type="sldNum" sz="quarter" idx="10"/>
          </p:nvPr>
        </p:nvSpPr>
        <p:spPr>
          <a:ln/>
        </p:spPr>
        <p:txBody>
          <a:bodyPr/>
          <a:lstStyle>
            <a:lvl1pPr>
              <a:defRPr/>
            </a:lvl1pPr>
          </a:lstStyle>
          <a:p>
            <a:pPr>
              <a:defRPr/>
            </a:pPr>
            <a:fld id="{0A32DB33-FB3C-49EE-B0FF-ABA834E2E475}"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25105236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 name="Shape 7"/>
          <p:cNvSpPr>
            <a:spLocks noGrp="1"/>
          </p:cNvSpPr>
          <p:nvPr>
            <p:ph type="sldNum" sz="quarter" idx="10"/>
          </p:nvPr>
        </p:nvSpPr>
        <p:spPr/>
        <p:txBody>
          <a:bodyPr/>
          <a:lstStyle>
            <a:lvl1pPr>
              <a:defRPr/>
            </a:lvl1pPr>
          </a:lstStyle>
          <a:p>
            <a:pPr>
              <a:defRPr/>
            </a:pPr>
            <a:fld id="{5FC7B738-675E-4074-8F87-939256548B1A}" type="slidenum">
              <a:rPr/>
              <a:pPr>
                <a:defRPr/>
              </a:pPr>
              <a:t>‹#›</a:t>
            </a:fld>
            <a:endParaRPr dirty="0"/>
          </a:p>
        </p:txBody>
      </p:sp>
    </p:spTree>
    <p:extLst>
      <p:ext uri="{BB962C8B-B14F-4D97-AF65-F5344CB8AC3E}">
        <p14:creationId xmlns:p14="http://schemas.microsoft.com/office/powerpoint/2010/main" val="3080273733"/>
      </p:ext>
    </p:extLst>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flipV="1">
            <a:off x="449263" y="1528763"/>
            <a:ext cx="6118225" cy="2159000"/>
          </a:xfrm>
          <a:prstGeom prst="roundRect">
            <a:avLst>
              <a:gd name="adj" fmla="val 4407"/>
            </a:avLst>
          </a:prstGeom>
          <a:solidFill>
            <a:srgbClr val="5F286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sz="2400">
                <a:solidFill>
                  <a:schemeClr val="tx1"/>
                </a:solidFill>
                <a:latin typeface="Arial" charset="0"/>
                <a:ea typeface="ヒラギノ角ゴ Pro W3" pitchFamily="-16" charset="-128"/>
              </a:defRPr>
            </a:lvl1pPr>
            <a:lvl2pPr marL="742950" indent="-285750">
              <a:defRPr sz="2400">
                <a:solidFill>
                  <a:schemeClr val="tx1"/>
                </a:solidFill>
                <a:latin typeface="Arial" charset="0"/>
                <a:ea typeface="ヒラギノ角ゴ Pro W3" pitchFamily="-16" charset="-128"/>
              </a:defRPr>
            </a:lvl2pPr>
            <a:lvl3pPr marL="1143000" indent="-228600">
              <a:defRPr sz="2400">
                <a:solidFill>
                  <a:schemeClr val="tx1"/>
                </a:solidFill>
                <a:latin typeface="Arial" charset="0"/>
                <a:ea typeface="ヒラギノ角ゴ Pro W3" pitchFamily="-16" charset="-128"/>
              </a:defRPr>
            </a:lvl3pPr>
            <a:lvl4pPr marL="1600200" indent="-228600">
              <a:defRPr sz="2400">
                <a:solidFill>
                  <a:schemeClr val="tx1"/>
                </a:solidFill>
                <a:latin typeface="Arial" charset="0"/>
                <a:ea typeface="ヒラギノ角ゴ Pro W3" pitchFamily="-16" charset="-128"/>
              </a:defRPr>
            </a:lvl4pPr>
            <a:lvl5pPr marL="2057400" indent="-228600">
              <a:defRPr sz="2400">
                <a:solidFill>
                  <a:schemeClr val="tx1"/>
                </a:solidFill>
                <a:latin typeface="Arial"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6" charset="-128"/>
              </a:defRPr>
            </a:lvl9pPr>
          </a:lstStyle>
          <a:p>
            <a:pPr eaLnBrk="0" fontAlgn="base" hangingPunct="0">
              <a:spcBef>
                <a:spcPct val="0"/>
              </a:spcBef>
              <a:spcAft>
                <a:spcPct val="0"/>
              </a:spcAft>
              <a:defRPr/>
            </a:pPr>
            <a:endParaRPr lang="en-GB" altLang="en-US" dirty="0">
              <a:solidFill>
                <a:srgbClr val="000000"/>
              </a:solidFill>
            </a:endParaRPr>
          </a:p>
        </p:txBody>
      </p:sp>
      <p:pic>
        <p:nvPicPr>
          <p:cNvPr id="5" name="Picture 8" descr="CQC_logo_CMY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 y="457200"/>
            <a:ext cx="27051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647700" y="1676400"/>
            <a:ext cx="5715000" cy="990600"/>
          </a:xfrm>
        </p:spPr>
        <p:txBody>
          <a:bodyPr anchor="t"/>
          <a:lstStyle>
            <a:lvl1pPr>
              <a:defRPr sz="3500"/>
            </a:lvl1pPr>
          </a:lstStyle>
          <a:p>
            <a:pPr lvl="0"/>
            <a:r>
              <a:rPr lang="en-US" altLang="en-US" noProof="0"/>
              <a:t>Click to edit Master title style</a:t>
            </a:r>
          </a:p>
        </p:txBody>
      </p:sp>
      <p:sp>
        <p:nvSpPr>
          <p:cNvPr id="7173" name="Rectangle 5"/>
          <p:cNvSpPr>
            <a:spLocks noGrp="1" noChangeArrowheads="1"/>
          </p:cNvSpPr>
          <p:nvPr>
            <p:ph type="subTitle" sz="quarter" idx="1"/>
          </p:nvPr>
        </p:nvSpPr>
        <p:spPr>
          <a:xfrm>
            <a:off x="647700" y="2895600"/>
            <a:ext cx="3657600" cy="3810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bg1"/>
                </a:solidFill>
              </a:defRPr>
            </a:lvl1pPr>
          </a:lstStyle>
          <a:p>
            <a:pPr lvl="0"/>
            <a:r>
              <a:rPr lang="en-US" altLang="en-US" noProof="0"/>
              <a:t>Click to edit Master subtitle style</a:t>
            </a:r>
          </a:p>
        </p:txBody>
      </p:sp>
    </p:spTree>
    <p:extLst>
      <p:ext uri="{BB962C8B-B14F-4D97-AF65-F5344CB8AC3E}">
        <p14:creationId xmlns:p14="http://schemas.microsoft.com/office/powerpoint/2010/main" val="4143752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271CDA1-3325-4E30-9D14-572EF67BCCCA}" type="datetimeFigureOut">
              <a:rPr lang="en-GB" smtClean="0"/>
              <a:t>14/03/2019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90E020F-10C5-4B0B-9B82-E2659808AC05}" type="slidenum">
              <a:rPr lang="en-GB" smtClean="0"/>
              <a:t>‹#›</a:t>
            </a:fld>
            <a:endParaRPr lang="en-GB" dirty="0"/>
          </a:p>
        </p:txBody>
      </p:sp>
    </p:spTree>
    <p:extLst>
      <p:ext uri="{BB962C8B-B14F-4D97-AF65-F5344CB8AC3E}">
        <p14:creationId xmlns:p14="http://schemas.microsoft.com/office/powerpoint/2010/main" val="298245661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6CC65961-24C1-429C-B11A-11ABBE21AEB1}" type="slidenum">
              <a:rPr lang="en-US" altLang="en-US"/>
              <a:pPr>
                <a:defRPr/>
              </a:pPr>
              <a:t>‹#›</a:t>
            </a:fld>
            <a:endParaRPr lang="en-US" altLang="en-US" sz="1400" dirty="0">
              <a:solidFill>
                <a:srgbClr val="6D2E69"/>
              </a:solidFill>
            </a:endParaRPr>
          </a:p>
        </p:txBody>
      </p:sp>
    </p:spTree>
    <p:extLst>
      <p:ext uri="{BB962C8B-B14F-4D97-AF65-F5344CB8AC3E}">
        <p14:creationId xmlns:p14="http://schemas.microsoft.com/office/powerpoint/2010/main" val="3478667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12AB21CF-8F91-4EFE-BED8-BB028C30CD29}" type="slidenum">
              <a:rPr lang="en-US" altLang="en-US"/>
              <a:pPr>
                <a:defRPr/>
              </a:pPr>
              <a:t>‹#›</a:t>
            </a:fld>
            <a:endParaRPr lang="en-US" altLang="en-US" sz="1400" dirty="0">
              <a:solidFill>
                <a:srgbClr val="6D2E69"/>
              </a:solidFill>
            </a:endParaRPr>
          </a:p>
        </p:txBody>
      </p:sp>
    </p:spTree>
    <p:extLst>
      <p:ext uri="{BB962C8B-B14F-4D97-AF65-F5344CB8AC3E}">
        <p14:creationId xmlns:p14="http://schemas.microsoft.com/office/powerpoint/2010/main" val="14116527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47700" y="1798638"/>
            <a:ext cx="3792538"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92638" y="1798638"/>
            <a:ext cx="3792537"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sldNum" sz="quarter" idx="10"/>
          </p:nvPr>
        </p:nvSpPr>
        <p:spPr>
          <a:ln/>
        </p:spPr>
        <p:txBody>
          <a:bodyPr/>
          <a:lstStyle>
            <a:lvl1pPr>
              <a:defRPr/>
            </a:lvl1pPr>
          </a:lstStyle>
          <a:p>
            <a:pPr>
              <a:defRPr/>
            </a:pPr>
            <a:fld id="{C601854A-4050-4F35-A552-F506DFE7CDB0}" type="slidenum">
              <a:rPr lang="en-US" altLang="en-US"/>
              <a:pPr>
                <a:defRPr/>
              </a:pPr>
              <a:t>‹#›</a:t>
            </a:fld>
            <a:endParaRPr lang="en-US" altLang="en-US" sz="1400" dirty="0">
              <a:solidFill>
                <a:srgbClr val="6D2E69"/>
              </a:solidFill>
            </a:endParaRPr>
          </a:p>
        </p:txBody>
      </p:sp>
    </p:spTree>
    <p:extLst>
      <p:ext uri="{BB962C8B-B14F-4D97-AF65-F5344CB8AC3E}">
        <p14:creationId xmlns:p14="http://schemas.microsoft.com/office/powerpoint/2010/main" val="40974723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sldNum" sz="quarter" idx="10"/>
          </p:nvPr>
        </p:nvSpPr>
        <p:spPr>
          <a:ln/>
        </p:spPr>
        <p:txBody>
          <a:bodyPr/>
          <a:lstStyle>
            <a:lvl1pPr>
              <a:defRPr/>
            </a:lvl1pPr>
          </a:lstStyle>
          <a:p>
            <a:pPr>
              <a:defRPr/>
            </a:pPr>
            <a:fld id="{24C172E5-588E-4EAE-AF36-76154D5273FA}" type="slidenum">
              <a:rPr lang="en-US" altLang="en-US"/>
              <a:pPr>
                <a:defRPr/>
              </a:pPr>
              <a:t>‹#›</a:t>
            </a:fld>
            <a:endParaRPr lang="en-US" altLang="en-US" sz="1400" dirty="0">
              <a:solidFill>
                <a:srgbClr val="6D2E69"/>
              </a:solidFill>
            </a:endParaRPr>
          </a:p>
        </p:txBody>
      </p:sp>
    </p:spTree>
    <p:extLst>
      <p:ext uri="{BB962C8B-B14F-4D97-AF65-F5344CB8AC3E}">
        <p14:creationId xmlns:p14="http://schemas.microsoft.com/office/powerpoint/2010/main" val="306673824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sldNum" sz="quarter" idx="10"/>
          </p:nvPr>
        </p:nvSpPr>
        <p:spPr>
          <a:ln/>
        </p:spPr>
        <p:txBody>
          <a:bodyPr/>
          <a:lstStyle>
            <a:lvl1pPr>
              <a:defRPr/>
            </a:lvl1pPr>
          </a:lstStyle>
          <a:p>
            <a:pPr>
              <a:defRPr/>
            </a:pPr>
            <a:fld id="{8D7AE8DE-5F5A-4923-AB63-FD55AC6A3847}" type="slidenum">
              <a:rPr lang="en-US" altLang="en-US"/>
              <a:pPr>
                <a:defRPr/>
              </a:pPr>
              <a:t>‹#›</a:t>
            </a:fld>
            <a:endParaRPr lang="en-US" altLang="en-US" sz="1400" dirty="0">
              <a:solidFill>
                <a:srgbClr val="6D2E69"/>
              </a:solidFill>
            </a:endParaRPr>
          </a:p>
        </p:txBody>
      </p:sp>
    </p:spTree>
    <p:extLst>
      <p:ext uri="{BB962C8B-B14F-4D97-AF65-F5344CB8AC3E}">
        <p14:creationId xmlns:p14="http://schemas.microsoft.com/office/powerpoint/2010/main" val="214605083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E9083C5F-CC6B-4736-A652-46EF33640CB3}" type="slidenum">
              <a:rPr lang="en-US" altLang="en-US"/>
              <a:pPr>
                <a:defRPr/>
              </a:pPr>
              <a:t>‹#›</a:t>
            </a:fld>
            <a:endParaRPr lang="en-US" altLang="en-US" sz="1400" dirty="0">
              <a:solidFill>
                <a:srgbClr val="6D2E69"/>
              </a:solidFill>
            </a:endParaRPr>
          </a:p>
        </p:txBody>
      </p:sp>
    </p:spTree>
    <p:extLst>
      <p:ext uri="{BB962C8B-B14F-4D97-AF65-F5344CB8AC3E}">
        <p14:creationId xmlns:p14="http://schemas.microsoft.com/office/powerpoint/2010/main" val="37393448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92A949C0-82DF-4C93-B23E-9A4CB2E5F16C}" type="slidenum">
              <a:rPr lang="en-US" altLang="en-US"/>
              <a:pPr>
                <a:defRPr/>
              </a:pPr>
              <a:t>‹#›</a:t>
            </a:fld>
            <a:endParaRPr lang="en-US" altLang="en-US" sz="1400" dirty="0">
              <a:solidFill>
                <a:srgbClr val="6D2E69"/>
              </a:solidFill>
            </a:endParaRPr>
          </a:p>
        </p:txBody>
      </p:sp>
    </p:spTree>
    <p:extLst>
      <p:ext uri="{BB962C8B-B14F-4D97-AF65-F5344CB8AC3E}">
        <p14:creationId xmlns:p14="http://schemas.microsoft.com/office/powerpoint/2010/main" val="226420773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BD8A86AB-3974-4A9F-8267-A4DBED0A9753}" type="slidenum">
              <a:rPr lang="en-US" altLang="en-US"/>
              <a:pPr>
                <a:defRPr/>
              </a:pPr>
              <a:t>‹#›</a:t>
            </a:fld>
            <a:endParaRPr lang="en-US" altLang="en-US" sz="1400" dirty="0">
              <a:solidFill>
                <a:srgbClr val="6D2E69"/>
              </a:solidFill>
            </a:endParaRPr>
          </a:p>
        </p:txBody>
      </p:sp>
    </p:spTree>
    <p:extLst>
      <p:ext uri="{BB962C8B-B14F-4D97-AF65-F5344CB8AC3E}">
        <p14:creationId xmlns:p14="http://schemas.microsoft.com/office/powerpoint/2010/main" val="30240616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A0D9A99D-5F04-45BB-B238-8E12CDD35F90}" type="slidenum">
              <a:rPr lang="en-US" altLang="en-US"/>
              <a:pPr>
                <a:defRPr/>
              </a:pPr>
              <a:t>‹#›</a:t>
            </a:fld>
            <a:endParaRPr lang="en-US" altLang="en-US" sz="1400" dirty="0">
              <a:solidFill>
                <a:srgbClr val="6D2E69"/>
              </a:solidFill>
            </a:endParaRPr>
          </a:p>
        </p:txBody>
      </p:sp>
    </p:spTree>
    <p:extLst>
      <p:ext uri="{BB962C8B-B14F-4D97-AF65-F5344CB8AC3E}">
        <p14:creationId xmlns:p14="http://schemas.microsoft.com/office/powerpoint/2010/main" val="41736530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1600" y="485775"/>
            <a:ext cx="1933575" cy="56308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47700" y="485775"/>
            <a:ext cx="5651500" cy="56308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7A4A4B5E-4FBA-42B4-BF9A-523BAADC65BA}" type="slidenum">
              <a:rPr lang="en-US" altLang="en-US"/>
              <a:pPr>
                <a:defRPr/>
              </a:pPr>
              <a:t>‹#›</a:t>
            </a:fld>
            <a:endParaRPr lang="en-US" altLang="en-US" sz="1400" dirty="0">
              <a:solidFill>
                <a:srgbClr val="6D2E69"/>
              </a:solidFill>
            </a:endParaRPr>
          </a:p>
        </p:txBody>
      </p:sp>
    </p:spTree>
    <p:extLst>
      <p:ext uri="{BB962C8B-B14F-4D97-AF65-F5344CB8AC3E}">
        <p14:creationId xmlns:p14="http://schemas.microsoft.com/office/powerpoint/2010/main" val="276432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271CDA1-3325-4E30-9D14-572EF67BCCCA}" type="datetimeFigureOut">
              <a:rPr lang="en-GB" smtClean="0"/>
              <a:t>14/03/2019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90E020F-10C5-4B0B-9B82-E2659808AC05}" type="slidenum">
              <a:rPr lang="en-GB" smtClean="0"/>
              <a:t>‹#›</a:t>
            </a:fld>
            <a:endParaRPr lang="en-GB" dirty="0"/>
          </a:p>
        </p:txBody>
      </p:sp>
    </p:spTree>
    <p:extLst>
      <p:ext uri="{BB962C8B-B14F-4D97-AF65-F5344CB8AC3E}">
        <p14:creationId xmlns:p14="http://schemas.microsoft.com/office/powerpoint/2010/main" val="249166060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4" name="Rectangle 5"/>
          <p:cNvSpPr>
            <a:spLocks noGrp="1" noChangeArrowheads="1"/>
          </p:cNvSpPr>
          <p:nvPr>
            <p:ph type="sldNum" sz="quarter" idx="10"/>
          </p:nvPr>
        </p:nvSpPr>
        <p:spPr/>
        <p:txBody>
          <a:bodyPr/>
          <a:lstStyle>
            <a:lvl1pPr>
              <a:defRPr/>
            </a:lvl1pPr>
          </a:lstStyle>
          <a:p>
            <a:pPr>
              <a:defRPr/>
            </a:pPr>
            <a:fld id="{1A3CBE83-133F-4B3F-9EC8-508BDD7FC2E9}"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225883036"/>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58AE29E-1597-4A94-8CEE-81C720C2A132}"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34996199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775BEBA1-7E28-4A1B-8C9C-8CBE1B2310FD}"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20914937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47700" y="1798638"/>
            <a:ext cx="3792538"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2638" y="1798638"/>
            <a:ext cx="3792537"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6B9D241E-7381-46B2-B169-53B73000782E}"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293546988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F5F4FF62-8ECD-441E-8F95-479126AF6D6F}"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254766965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8A48230F-66C0-4BD5-82FE-3D6D99FE410B}"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224431430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E0C0C2E7-7B68-4ED7-9E85-46C0632ECF7A}"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08796287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02A4FB43-AF01-4AB7-9385-56F04F2578C8}"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66850133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538B2AA7-5090-4ED1-9604-5FACBEDED40D}"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262810758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65ECC180-9630-4CE9-B0BE-27EC308A08AE}"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2417409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271CDA1-3325-4E30-9D14-572EF67BCCCA}" type="datetimeFigureOut">
              <a:rPr lang="en-GB" smtClean="0"/>
              <a:t>14/03/2019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0E020F-10C5-4B0B-9B82-E2659808AC05}" type="slidenum">
              <a:rPr lang="en-GB" smtClean="0"/>
              <a:t>‹#›</a:t>
            </a:fld>
            <a:endParaRPr lang="en-GB" dirty="0"/>
          </a:p>
        </p:txBody>
      </p:sp>
    </p:spTree>
    <p:extLst>
      <p:ext uri="{BB962C8B-B14F-4D97-AF65-F5344CB8AC3E}">
        <p14:creationId xmlns:p14="http://schemas.microsoft.com/office/powerpoint/2010/main" val="8347335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1600" y="485775"/>
            <a:ext cx="1933575" cy="56308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47700" y="485775"/>
            <a:ext cx="5651500" cy="56308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45E0BF33-E66E-44DC-98D2-C3F0C6B1696F}"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6929571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47700" y="485775"/>
            <a:ext cx="7737475" cy="56308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053ED6A1-E046-4690-8309-0F3023FFEC77}"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48537574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47700" y="485775"/>
            <a:ext cx="5578475" cy="906463"/>
          </a:xfrm>
        </p:spPr>
        <p:txBody>
          <a:bodyPr/>
          <a:lstStyle/>
          <a:p>
            <a:r>
              <a:rPr lang="en-GB"/>
              <a:t>Click to edit Master title style</a:t>
            </a:r>
            <a:endParaRPr lang="en-US"/>
          </a:p>
        </p:txBody>
      </p:sp>
      <p:sp>
        <p:nvSpPr>
          <p:cNvPr id="3" name="Table Placeholder 2"/>
          <p:cNvSpPr>
            <a:spLocks noGrp="1"/>
          </p:cNvSpPr>
          <p:nvPr>
            <p:ph type="tbl" idx="1"/>
          </p:nvPr>
        </p:nvSpPr>
        <p:spPr>
          <a:xfrm>
            <a:off x="647700" y="1798638"/>
            <a:ext cx="7737475" cy="4318000"/>
          </a:xfrm>
        </p:spPr>
        <p:txBody>
          <a:bodyPr/>
          <a:lstStyle/>
          <a:p>
            <a:pPr lvl="0"/>
            <a:endParaRPr lang="en-US" noProof="0" dirty="0"/>
          </a:p>
        </p:txBody>
      </p:sp>
      <p:sp>
        <p:nvSpPr>
          <p:cNvPr id="4" name="Rectangle 5"/>
          <p:cNvSpPr>
            <a:spLocks noGrp="1" noChangeArrowheads="1"/>
          </p:cNvSpPr>
          <p:nvPr>
            <p:ph type="sldNum" sz="quarter" idx="10"/>
          </p:nvPr>
        </p:nvSpPr>
        <p:spPr>
          <a:ln/>
        </p:spPr>
        <p:txBody>
          <a:bodyPr/>
          <a:lstStyle>
            <a:lvl1pPr>
              <a:defRPr/>
            </a:lvl1pPr>
          </a:lstStyle>
          <a:p>
            <a:pPr>
              <a:defRPr/>
            </a:pPr>
            <a:fld id="{7882936B-5854-4EFF-915A-3D3B2FDA7D59}"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318677360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7700" y="485775"/>
            <a:ext cx="5578475" cy="906463"/>
          </a:xfrm>
        </p:spPr>
        <p:txBody>
          <a:bodyPr/>
          <a:lstStyle/>
          <a:p>
            <a:r>
              <a:rPr lang="en-GB"/>
              <a:t>Click to edit Master title style</a:t>
            </a:r>
            <a:endParaRPr lang="en-US"/>
          </a:p>
        </p:txBody>
      </p:sp>
      <p:sp>
        <p:nvSpPr>
          <p:cNvPr id="3" name="Text Placeholder 2"/>
          <p:cNvSpPr>
            <a:spLocks noGrp="1"/>
          </p:cNvSpPr>
          <p:nvPr>
            <p:ph type="body" sz="half" idx="1"/>
          </p:nvPr>
        </p:nvSpPr>
        <p:spPr>
          <a:xfrm>
            <a:off x="647700" y="1798638"/>
            <a:ext cx="3792538" cy="4318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2638" y="1798638"/>
            <a:ext cx="3792537" cy="4318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83F1A9C0-EEAF-4180-A95D-C9CA90BA486A}"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34325729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p:txBody>
          <a:bodyPr/>
          <a:lstStyle>
            <a:lvl1pPr eaLnBrk="1" hangingPunct="1">
              <a:defRPr/>
            </a:lvl1pPr>
          </a:lstStyle>
          <a:p>
            <a:pPr>
              <a:defRPr/>
            </a:pPr>
            <a:fld id="{B7970AD3-30CA-4C26-B0BE-F70BD81F5594}"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00544620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5"/>
          <p:cNvSpPr>
            <a:spLocks noGrp="1" noChangeArrowheads="1"/>
          </p:cNvSpPr>
          <p:nvPr>
            <p:ph type="sldNum" sz="quarter" idx="10"/>
          </p:nvPr>
        </p:nvSpPr>
        <p:spPr/>
        <p:txBody>
          <a:bodyPr/>
          <a:lstStyle>
            <a:lvl1pPr eaLnBrk="1" hangingPunct="1">
              <a:defRPr/>
            </a:lvl1pPr>
          </a:lstStyle>
          <a:p>
            <a:pPr>
              <a:defRPr/>
            </a:pPr>
            <a:fld id="{24E924C2-94FC-4E9E-88E2-BA53F1E710DF}"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99691766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47700" y="1798639"/>
            <a:ext cx="3792538"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2640" y="1798639"/>
            <a:ext cx="3792537"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5"/>
          <p:cNvSpPr>
            <a:spLocks noGrp="1" noChangeArrowheads="1"/>
          </p:cNvSpPr>
          <p:nvPr>
            <p:ph type="sldNum" sz="quarter" idx="10"/>
          </p:nvPr>
        </p:nvSpPr>
        <p:spPr/>
        <p:txBody>
          <a:bodyPr/>
          <a:lstStyle>
            <a:lvl1pPr eaLnBrk="1" hangingPunct="1">
              <a:defRPr/>
            </a:lvl1pPr>
          </a:lstStyle>
          <a:p>
            <a:pPr>
              <a:defRPr/>
            </a:pPr>
            <a:fld id="{9A9C8CA6-996B-425A-B0A7-C00095A1F80E}"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204593539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5"/>
          <p:cNvSpPr>
            <a:spLocks noGrp="1" noChangeArrowheads="1"/>
          </p:cNvSpPr>
          <p:nvPr>
            <p:ph type="sldNum" sz="quarter" idx="10"/>
          </p:nvPr>
        </p:nvSpPr>
        <p:spPr/>
        <p:txBody>
          <a:bodyPr/>
          <a:lstStyle>
            <a:lvl1pPr eaLnBrk="1" hangingPunct="1">
              <a:defRPr/>
            </a:lvl1pPr>
          </a:lstStyle>
          <a:p>
            <a:pPr>
              <a:defRPr/>
            </a:pPr>
            <a:fld id="{FDBCA7ED-E975-4B4B-A5C0-715E0A41C6FA}"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343056999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5"/>
          <p:cNvSpPr>
            <a:spLocks noGrp="1" noChangeArrowheads="1"/>
          </p:cNvSpPr>
          <p:nvPr>
            <p:ph type="sldNum" sz="quarter" idx="10"/>
          </p:nvPr>
        </p:nvSpPr>
        <p:spPr/>
        <p:txBody>
          <a:bodyPr/>
          <a:lstStyle>
            <a:lvl1pPr eaLnBrk="1" hangingPunct="1">
              <a:defRPr/>
            </a:lvl1pPr>
          </a:lstStyle>
          <a:p>
            <a:pPr>
              <a:defRPr/>
            </a:pPr>
            <a:fld id="{0DB092C9-7ECC-4A6D-B26C-3FBA0BE251BE}"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74635811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p:txBody>
          <a:bodyPr/>
          <a:lstStyle>
            <a:lvl1pPr eaLnBrk="1" hangingPunct="1">
              <a:defRPr/>
            </a:lvl1pPr>
          </a:lstStyle>
          <a:p>
            <a:pPr>
              <a:defRPr/>
            </a:pPr>
            <a:fld id="{E9931089-F23D-4C67-8458-FE3EC521730E}"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2063176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71CDA1-3325-4E30-9D14-572EF67BCCCA}" type="datetimeFigureOut">
              <a:rPr lang="en-GB" smtClean="0"/>
              <a:t>14/03/2019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90E020F-10C5-4B0B-9B82-E2659808AC05}" type="slidenum">
              <a:rPr lang="en-GB" smtClean="0"/>
              <a:t>‹#›</a:t>
            </a:fld>
            <a:endParaRPr lang="en-GB" dirty="0"/>
          </a:p>
        </p:txBody>
      </p:sp>
    </p:spTree>
    <p:extLst>
      <p:ext uri="{BB962C8B-B14F-4D97-AF65-F5344CB8AC3E}">
        <p14:creationId xmlns:p14="http://schemas.microsoft.com/office/powerpoint/2010/main" val="209252219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5"/>
          <p:cNvSpPr>
            <a:spLocks noGrp="1" noChangeArrowheads="1"/>
          </p:cNvSpPr>
          <p:nvPr>
            <p:ph type="sldNum" sz="quarter" idx="10"/>
          </p:nvPr>
        </p:nvSpPr>
        <p:spPr/>
        <p:txBody>
          <a:bodyPr/>
          <a:lstStyle>
            <a:lvl1pPr eaLnBrk="1" hangingPunct="1">
              <a:defRPr/>
            </a:lvl1pPr>
          </a:lstStyle>
          <a:p>
            <a:pPr>
              <a:defRPr/>
            </a:pPr>
            <a:fld id="{1A9C5924-51A2-43DE-A5DB-D826EE996C5A}"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216285464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5"/>
          <p:cNvSpPr>
            <a:spLocks noGrp="1" noChangeArrowheads="1"/>
          </p:cNvSpPr>
          <p:nvPr>
            <p:ph type="sldNum" sz="quarter" idx="10"/>
          </p:nvPr>
        </p:nvSpPr>
        <p:spPr/>
        <p:txBody>
          <a:bodyPr/>
          <a:lstStyle>
            <a:lvl1pPr eaLnBrk="1" hangingPunct="1">
              <a:defRPr/>
            </a:lvl1pPr>
          </a:lstStyle>
          <a:p>
            <a:pPr>
              <a:defRPr/>
            </a:pPr>
            <a:fld id="{E1546714-6AD9-427B-9821-D2C81439C81A}"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225842662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p:txBody>
          <a:bodyPr/>
          <a:lstStyle>
            <a:lvl1pPr eaLnBrk="1" hangingPunct="1">
              <a:defRPr/>
            </a:lvl1pPr>
          </a:lstStyle>
          <a:p>
            <a:pPr>
              <a:defRPr/>
            </a:pPr>
            <a:fld id="{A00AD1B0-8467-4D48-B845-021954E55667}"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196786071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1602" y="485776"/>
            <a:ext cx="1933575" cy="56308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47700" y="485776"/>
            <a:ext cx="5651500" cy="56308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p:txBody>
          <a:bodyPr/>
          <a:lstStyle>
            <a:lvl1pPr eaLnBrk="1" hangingPunct="1">
              <a:defRPr/>
            </a:lvl1pPr>
          </a:lstStyle>
          <a:p>
            <a:pPr>
              <a:defRPr/>
            </a:pPr>
            <a:fld id="{FC80B9A4-CDF4-4DF4-8951-CB1B85EE9733}"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394649753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47702" y="485776"/>
            <a:ext cx="7737475" cy="56308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3" name="Rectangle 5"/>
          <p:cNvSpPr>
            <a:spLocks noGrp="1" noChangeArrowheads="1"/>
          </p:cNvSpPr>
          <p:nvPr>
            <p:ph type="sldNum" sz="quarter" idx="10"/>
          </p:nvPr>
        </p:nvSpPr>
        <p:spPr/>
        <p:txBody>
          <a:bodyPr/>
          <a:lstStyle>
            <a:lvl1pPr eaLnBrk="1" hangingPunct="1">
              <a:defRPr/>
            </a:lvl1pPr>
          </a:lstStyle>
          <a:p>
            <a:pPr>
              <a:defRPr/>
            </a:pPr>
            <a:fld id="{9A3640FD-27C5-497D-9AF5-3E20E0B4F796}"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428868984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47700" y="485777"/>
            <a:ext cx="5578475" cy="906463"/>
          </a:xfrm>
        </p:spPr>
        <p:txBody>
          <a:bodyPr/>
          <a:lstStyle/>
          <a:p>
            <a:r>
              <a:rPr lang="en-GB"/>
              <a:t>Click to edit Master title style</a:t>
            </a:r>
            <a:endParaRPr lang="en-US"/>
          </a:p>
        </p:txBody>
      </p:sp>
      <p:sp>
        <p:nvSpPr>
          <p:cNvPr id="3" name="Table Placeholder 2"/>
          <p:cNvSpPr>
            <a:spLocks noGrp="1"/>
          </p:cNvSpPr>
          <p:nvPr>
            <p:ph type="tbl" idx="1"/>
          </p:nvPr>
        </p:nvSpPr>
        <p:spPr>
          <a:xfrm>
            <a:off x="647702" y="1798639"/>
            <a:ext cx="7737475" cy="4318000"/>
          </a:xfrm>
        </p:spPr>
        <p:txBody>
          <a:bodyPr/>
          <a:lstStyle/>
          <a:p>
            <a:pPr lvl="0"/>
            <a:endParaRPr lang="en-US" noProof="0" dirty="0"/>
          </a:p>
        </p:txBody>
      </p:sp>
      <p:sp>
        <p:nvSpPr>
          <p:cNvPr id="4" name="Rectangle 5"/>
          <p:cNvSpPr>
            <a:spLocks noGrp="1" noChangeArrowheads="1"/>
          </p:cNvSpPr>
          <p:nvPr>
            <p:ph type="sldNum" sz="quarter" idx="10"/>
          </p:nvPr>
        </p:nvSpPr>
        <p:spPr/>
        <p:txBody>
          <a:bodyPr/>
          <a:lstStyle>
            <a:lvl1pPr eaLnBrk="1" hangingPunct="1">
              <a:defRPr/>
            </a:lvl1pPr>
          </a:lstStyle>
          <a:p>
            <a:pPr>
              <a:defRPr/>
            </a:pPr>
            <a:fld id="{B241E3C5-50C1-4072-8A93-6908DADAEE00}"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8913344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7700" y="485777"/>
            <a:ext cx="5578475" cy="906463"/>
          </a:xfrm>
        </p:spPr>
        <p:txBody>
          <a:bodyPr/>
          <a:lstStyle/>
          <a:p>
            <a:r>
              <a:rPr lang="en-GB"/>
              <a:t>Click to edit Master title style</a:t>
            </a:r>
            <a:endParaRPr lang="en-US"/>
          </a:p>
        </p:txBody>
      </p:sp>
      <p:sp>
        <p:nvSpPr>
          <p:cNvPr id="3" name="Text Placeholder 2"/>
          <p:cNvSpPr>
            <a:spLocks noGrp="1"/>
          </p:cNvSpPr>
          <p:nvPr>
            <p:ph type="body" sz="half" idx="1"/>
          </p:nvPr>
        </p:nvSpPr>
        <p:spPr>
          <a:xfrm>
            <a:off x="647700" y="1798639"/>
            <a:ext cx="3792538" cy="4318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2640" y="1798639"/>
            <a:ext cx="3792537" cy="4318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5"/>
          <p:cNvSpPr>
            <a:spLocks noGrp="1" noChangeArrowheads="1"/>
          </p:cNvSpPr>
          <p:nvPr>
            <p:ph type="sldNum" sz="quarter" idx="10"/>
          </p:nvPr>
        </p:nvSpPr>
        <p:spPr/>
        <p:txBody>
          <a:bodyPr/>
          <a:lstStyle>
            <a:lvl1pPr eaLnBrk="1" hangingPunct="1">
              <a:defRPr/>
            </a:lvl1pPr>
          </a:lstStyle>
          <a:p>
            <a:pPr>
              <a:defRPr/>
            </a:pPr>
            <a:fld id="{365CD7ED-4649-416D-B29D-30328945B776}" type="slidenum">
              <a:rPr lang="en-US"/>
              <a:pPr>
                <a:defRPr/>
              </a:pPr>
              <a:t>‹#›</a:t>
            </a:fld>
            <a:endParaRPr lang="en-US" sz="1400" dirty="0">
              <a:solidFill>
                <a:srgbClr val="6D2E69"/>
              </a:solidFill>
            </a:endParaRPr>
          </a:p>
        </p:txBody>
      </p:sp>
    </p:spTree>
    <p:extLst>
      <p:ext uri="{BB962C8B-B14F-4D97-AF65-F5344CB8AC3E}">
        <p14:creationId xmlns:p14="http://schemas.microsoft.com/office/powerpoint/2010/main" val="316723440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 name="Shape 7"/>
          <p:cNvSpPr>
            <a:spLocks noGrp="1"/>
          </p:cNvSpPr>
          <p:nvPr>
            <p:ph type="sldNum" sz="quarter" idx="10"/>
          </p:nvPr>
        </p:nvSpPr>
        <p:spPr/>
        <p:txBody>
          <a:bodyPr/>
          <a:lstStyle>
            <a:lvl1pPr eaLnBrk="1" hangingPunct="1">
              <a:defRPr/>
            </a:lvl1pPr>
          </a:lstStyle>
          <a:p>
            <a:pPr>
              <a:defRPr/>
            </a:pPr>
            <a:fld id="{1D6552CF-6F8E-4F67-86E4-44A333227045}" type="slidenum">
              <a:rPr/>
              <a:pPr>
                <a:defRPr/>
              </a:pPr>
              <a:t>‹#›</a:t>
            </a:fld>
            <a:endParaRPr dirty="0"/>
          </a:p>
        </p:txBody>
      </p:sp>
    </p:spTree>
    <p:extLst>
      <p:ext uri="{BB962C8B-B14F-4D97-AF65-F5344CB8AC3E}">
        <p14:creationId xmlns:p14="http://schemas.microsoft.com/office/powerpoint/2010/main" val="1359346505"/>
      </p:ext>
    </p:extLst>
  </p:cSld>
  <p:clrMapOvr>
    <a:masterClrMapping/>
  </p:clrMapOvr>
  <p:transition spd="med"/>
</p:sldLayout>
</file>

<file path=ppt/slideLayouts/slideLayout7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4" name="Text Placeholder 3"/>
          <p:cNvSpPr>
            <a:spLocks noGrp="1"/>
          </p:cNvSpPr>
          <p:nvPr>
            <p:ph type="body" sz="quarter" idx="10"/>
          </p:nvPr>
        </p:nvSpPr>
        <p:spPr>
          <a:xfrm>
            <a:off x="395486" y="1268760"/>
            <a:ext cx="8208962" cy="43910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Slide Number Placeholder 1"/>
          <p:cNvSpPr>
            <a:spLocks noGrp="1"/>
          </p:cNvSpPr>
          <p:nvPr>
            <p:ph type="sldNum" sz="quarter" idx="11"/>
          </p:nvPr>
        </p:nvSpPr>
        <p:spPr/>
        <p:txBody>
          <a:bodyPr/>
          <a:lstStyle>
            <a:lvl1pPr>
              <a:defRPr/>
            </a:lvl1pPr>
          </a:lstStyle>
          <a:p>
            <a:pPr>
              <a:defRPr/>
            </a:pPr>
            <a:fld id="{01DBD481-9DA3-48AE-865F-188613BEE9B4}" type="slidenum">
              <a:rPr lang="en-GB"/>
              <a:pPr>
                <a:defRPr/>
              </a:pPr>
              <a:t>‹#›</a:t>
            </a:fld>
            <a:endParaRPr lang="en-GB" dirty="0"/>
          </a:p>
        </p:txBody>
      </p:sp>
    </p:spTree>
    <p:extLst>
      <p:ext uri="{BB962C8B-B14F-4D97-AF65-F5344CB8AC3E}">
        <p14:creationId xmlns:p14="http://schemas.microsoft.com/office/powerpoint/2010/main" val="709819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71CDA1-3325-4E30-9D14-572EF67BCCCA}" type="datetimeFigureOut">
              <a:rPr lang="en-GB" smtClean="0"/>
              <a:t>14/03/2019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90E020F-10C5-4B0B-9B82-E2659808AC05}" type="slidenum">
              <a:rPr lang="en-GB" smtClean="0"/>
              <a:t>‹#›</a:t>
            </a:fld>
            <a:endParaRPr lang="en-GB" dirty="0"/>
          </a:p>
        </p:txBody>
      </p:sp>
    </p:spTree>
    <p:extLst>
      <p:ext uri="{BB962C8B-B14F-4D97-AF65-F5344CB8AC3E}">
        <p14:creationId xmlns:p14="http://schemas.microsoft.com/office/powerpoint/2010/main" val="620207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71CDA1-3325-4E30-9D14-572EF67BCCCA}" type="datetimeFigureOut">
              <a:rPr lang="en-GB" smtClean="0"/>
              <a:t>14/03/2019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90E020F-10C5-4B0B-9B82-E2659808AC05}" type="slidenum">
              <a:rPr lang="en-GB" smtClean="0"/>
              <a:t>‹#›</a:t>
            </a:fld>
            <a:endParaRPr lang="en-GB" dirty="0"/>
          </a:p>
        </p:txBody>
      </p:sp>
    </p:spTree>
    <p:extLst>
      <p:ext uri="{BB962C8B-B14F-4D97-AF65-F5344CB8AC3E}">
        <p14:creationId xmlns:p14="http://schemas.microsoft.com/office/powerpoint/2010/main" val="4075209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image" Target="../media/image1.emf"/><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theme" Target="../theme/theme4.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image" Target="../media/image1.emf"/><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17" Type="http://schemas.openxmlformats.org/officeDocument/2006/relationships/image" Target="../media/image1.emf"/><Relationship Id="rId2" Type="http://schemas.openxmlformats.org/officeDocument/2006/relationships/slideLayout" Target="../slideLayouts/slideLayout65.xml"/><Relationship Id="rId16" Type="http://schemas.openxmlformats.org/officeDocument/2006/relationships/theme" Target="../theme/theme6.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slideLayout" Target="../slideLayouts/slideLayout78.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71CDA1-3325-4E30-9D14-572EF67BCCCA}" type="datetimeFigureOut">
              <a:rPr lang="en-GB" smtClean="0"/>
              <a:t>14/03/2019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0E020F-10C5-4B0B-9B82-E2659808AC05}" type="slidenum">
              <a:rPr lang="en-GB" smtClean="0"/>
              <a:t>‹#›</a:t>
            </a:fld>
            <a:endParaRPr lang="en-GB" dirty="0"/>
          </a:p>
        </p:txBody>
      </p:sp>
    </p:spTree>
    <p:extLst>
      <p:ext uri="{BB962C8B-B14F-4D97-AF65-F5344CB8AC3E}">
        <p14:creationId xmlns:p14="http://schemas.microsoft.com/office/powerpoint/2010/main" val="1453664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2"/>
          <p:cNvSpPr>
            <a:spLocks noChangeArrowheads="1"/>
          </p:cNvSpPr>
          <p:nvPr/>
        </p:nvSpPr>
        <p:spPr bwMode="auto">
          <a:xfrm>
            <a:off x="449263" y="449263"/>
            <a:ext cx="8277225" cy="990600"/>
          </a:xfrm>
          <a:prstGeom prst="roundRect">
            <a:avLst>
              <a:gd name="adj" fmla="val 7213"/>
            </a:avLst>
          </a:prstGeom>
          <a:solidFill>
            <a:srgbClr val="5F286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ヒラギノ角ゴ Pro W3"/>
                <a:cs typeface="ヒラギノ角ゴ Pro W3"/>
              </a:defRPr>
            </a:lvl1pPr>
            <a:lvl2pPr marL="742950" indent="-285750">
              <a:defRPr sz="2400">
                <a:solidFill>
                  <a:schemeClr val="tx1"/>
                </a:solidFill>
                <a:latin typeface="Arial" pitchFamily="34" charset="0"/>
                <a:ea typeface="ヒラギノ角ゴ Pro W3"/>
                <a:cs typeface="ヒラギノ角ゴ Pro W3"/>
              </a:defRPr>
            </a:lvl2pPr>
            <a:lvl3pPr marL="1143000" indent="-228600">
              <a:defRPr sz="2400">
                <a:solidFill>
                  <a:schemeClr val="tx1"/>
                </a:solidFill>
                <a:latin typeface="Arial" pitchFamily="34" charset="0"/>
                <a:ea typeface="ヒラギノ角ゴ Pro W3"/>
                <a:cs typeface="ヒラギノ角ゴ Pro W3"/>
              </a:defRPr>
            </a:lvl3pPr>
            <a:lvl4pPr marL="1600200" indent="-228600">
              <a:defRPr sz="2400">
                <a:solidFill>
                  <a:schemeClr val="tx1"/>
                </a:solidFill>
                <a:latin typeface="Arial" pitchFamily="34" charset="0"/>
                <a:ea typeface="ヒラギノ角ゴ Pro W3"/>
                <a:cs typeface="ヒラギノ角ゴ Pro W3"/>
              </a:defRPr>
            </a:lvl4pPr>
            <a:lvl5pPr marL="2057400" indent="-22860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0" fontAlgn="base" hangingPunct="0">
              <a:spcBef>
                <a:spcPct val="0"/>
              </a:spcBef>
              <a:spcAft>
                <a:spcPct val="0"/>
              </a:spcAft>
              <a:defRPr/>
            </a:pPr>
            <a:endParaRPr lang="en-GB" altLang="en-US" dirty="0">
              <a:solidFill>
                <a:srgbClr val="000000"/>
              </a:solidFill>
            </a:endParaRPr>
          </a:p>
        </p:txBody>
      </p:sp>
      <p:sp>
        <p:nvSpPr>
          <p:cNvPr id="1027" name="Rectangle 3"/>
          <p:cNvSpPr>
            <a:spLocks noGrp="1" noChangeArrowheads="1"/>
          </p:cNvSpPr>
          <p:nvPr>
            <p:ph type="title"/>
          </p:nvPr>
        </p:nvSpPr>
        <p:spPr bwMode="auto">
          <a:xfrm>
            <a:off x="647700" y="485775"/>
            <a:ext cx="5578475"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647700" y="1798638"/>
            <a:ext cx="7737475"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6149" name="Rectangle 5"/>
          <p:cNvSpPr>
            <a:spLocks noGrp="1" noChangeArrowheads="1"/>
          </p:cNvSpPr>
          <p:nvPr>
            <p:ph type="sldNum" sz="quarter" idx="4"/>
          </p:nvPr>
        </p:nvSpPr>
        <p:spPr bwMode="auto">
          <a:xfrm>
            <a:off x="6821488" y="6248400"/>
            <a:ext cx="1905000" cy="4572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r">
              <a:defRPr sz="900">
                <a:solidFill>
                  <a:srgbClr val="5F2861"/>
                </a:solidFill>
                <a:latin typeface="Arial" pitchFamily="34" charset="0"/>
                <a:ea typeface="ＭＳ Ｐゴシック" pitchFamily="34" charset="-128"/>
                <a:cs typeface="+mn-cs"/>
              </a:defRPr>
            </a:lvl1pPr>
          </a:lstStyle>
          <a:p>
            <a:pPr eaLnBrk="0" fontAlgn="base" hangingPunct="0">
              <a:spcBef>
                <a:spcPct val="0"/>
              </a:spcBef>
              <a:spcAft>
                <a:spcPct val="0"/>
              </a:spcAft>
              <a:defRPr/>
            </a:pPr>
            <a:fld id="{4AB7073E-9595-4677-A794-938867AE4E31}" type="slidenum">
              <a:rPr lang="en-US"/>
              <a:pPr eaLnBrk="0" fontAlgn="base" hangingPunct="0">
                <a:spcBef>
                  <a:spcPct val="0"/>
                </a:spcBef>
                <a:spcAft>
                  <a:spcPct val="0"/>
                </a:spcAft>
                <a:defRPr/>
              </a:pPr>
              <a:t>‹#›</a:t>
            </a:fld>
            <a:endParaRPr lang="en-US" sz="1400" dirty="0">
              <a:solidFill>
                <a:srgbClr val="6D2E69"/>
              </a:solidFill>
            </a:endParaRPr>
          </a:p>
        </p:txBody>
      </p:sp>
      <p:sp>
        <p:nvSpPr>
          <p:cNvPr id="1030" name="Line 6"/>
          <p:cNvSpPr>
            <a:spLocks noChangeShapeType="1"/>
          </p:cNvSpPr>
          <p:nvPr/>
        </p:nvSpPr>
        <p:spPr bwMode="auto">
          <a:xfrm flipH="1">
            <a:off x="449263" y="6505575"/>
            <a:ext cx="8277225" cy="0"/>
          </a:xfrm>
          <a:prstGeom prst="line">
            <a:avLst/>
          </a:prstGeom>
          <a:noFill/>
          <a:ln w="12700">
            <a:solidFill>
              <a:srgbClr val="5F286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dirty="0">
              <a:solidFill>
                <a:srgbClr val="000000"/>
              </a:solidFill>
              <a:ea typeface="ヒラギノ角ゴ Pro W3" pitchFamily="-16" charset="-128"/>
            </a:endParaRPr>
          </a:p>
        </p:txBody>
      </p:sp>
      <p:pic>
        <p:nvPicPr>
          <p:cNvPr id="1031" name="Picture 4"/>
          <p:cNvPicPr>
            <a:picLocks noChangeAspect="1" noChangeArrowheads="1"/>
          </p:cNvPicPr>
          <p:nvPr/>
        </p:nvPicPr>
        <p:blipFill>
          <a:blip r:embed="rId16">
            <a:extLst>
              <a:ext uri="{28A0092B-C50C-407E-A947-70E740481C1C}">
                <a14:useLocalDpi xmlns:a14="http://schemas.microsoft.com/office/drawing/2010/main" val="0"/>
              </a:ext>
            </a:extLst>
          </a:blip>
          <a:srcRect t="-4266"/>
          <a:stretch>
            <a:fillRect/>
          </a:stretch>
        </p:blipFill>
        <p:spPr bwMode="auto">
          <a:xfrm>
            <a:off x="6530975" y="620713"/>
            <a:ext cx="199707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7370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spd="med">
    <p:fade/>
  </p:transition>
  <p:hf hdr="0" ftr="0" dt="0"/>
  <p:txStyles>
    <p:titleStyle>
      <a:lvl1pPr algn="l" rtl="0" eaLnBrk="0" fontAlgn="base" hangingPunct="0">
        <a:lnSpc>
          <a:spcPct val="85000"/>
        </a:lnSpc>
        <a:spcBef>
          <a:spcPct val="0"/>
        </a:spcBef>
        <a:spcAft>
          <a:spcPct val="0"/>
        </a:spcAft>
        <a:defRPr sz="2600">
          <a:solidFill>
            <a:schemeClr val="bg1"/>
          </a:solidFill>
          <a:latin typeface="+mj-lt"/>
          <a:ea typeface="ＭＳ Ｐゴシック" pitchFamily="34" charset="-128"/>
          <a:cs typeface="+mj-cs"/>
        </a:defRPr>
      </a:lvl1pPr>
      <a:lvl2pPr algn="l" rtl="0" eaLnBrk="0" fontAlgn="base" hangingPunct="0">
        <a:lnSpc>
          <a:spcPct val="85000"/>
        </a:lnSpc>
        <a:spcBef>
          <a:spcPct val="0"/>
        </a:spcBef>
        <a:spcAft>
          <a:spcPct val="0"/>
        </a:spcAft>
        <a:defRPr sz="2600">
          <a:solidFill>
            <a:schemeClr val="bg1"/>
          </a:solidFill>
          <a:latin typeface="Arial" pitchFamily="1" charset="0"/>
          <a:ea typeface="ＭＳ Ｐゴシック" pitchFamily="34" charset="-128"/>
          <a:cs typeface="ＭＳ Ｐゴシック" pitchFamily="1" charset="-128"/>
        </a:defRPr>
      </a:lvl2pPr>
      <a:lvl3pPr algn="l" rtl="0" eaLnBrk="0" fontAlgn="base" hangingPunct="0">
        <a:lnSpc>
          <a:spcPct val="85000"/>
        </a:lnSpc>
        <a:spcBef>
          <a:spcPct val="0"/>
        </a:spcBef>
        <a:spcAft>
          <a:spcPct val="0"/>
        </a:spcAft>
        <a:defRPr sz="2600">
          <a:solidFill>
            <a:schemeClr val="bg1"/>
          </a:solidFill>
          <a:latin typeface="Arial" pitchFamily="1" charset="0"/>
          <a:ea typeface="ＭＳ Ｐゴシック" pitchFamily="34" charset="-128"/>
          <a:cs typeface="ＭＳ Ｐゴシック" pitchFamily="1" charset="-128"/>
        </a:defRPr>
      </a:lvl3pPr>
      <a:lvl4pPr algn="l" rtl="0" eaLnBrk="0" fontAlgn="base" hangingPunct="0">
        <a:lnSpc>
          <a:spcPct val="85000"/>
        </a:lnSpc>
        <a:spcBef>
          <a:spcPct val="0"/>
        </a:spcBef>
        <a:spcAft>
          <a:spcPct val="0"/>
        </a:spcAft>
        <a:defRPr sz="2600">
          <a:solidFill>
            <a:schemeClr val="bg1"/>
          </a:solidFill>
          <a:latin typeface="Arial" pitchFamily="1" charset="0"/>
          <a:ea typeface="ＭＳ Ｐゴシック" pitchFamily="34" charset="-128"/>
          <a:cs typeface="ＭＳ Ｐゴシック" pitchFamily="1" charset="-128"/>
        </a:defRPr>
      </a:lvl4pPr>
      <a:lvl5pPr algn="l" rtl="0" eaLnBrk="0" fontAlgn="base" hangingPunct="0">
        <a:lnSpc>
          <a:spcPct val="85000"/>
        </a:lnSpc>
        <a:spcBef>
          <a:spcPct val="0"/>
        </a:spcBef>
        <a:spcAft>
          <a:spcPct val="0"/>
        </a:spcAft>
        <a:defRPr sz="2600">
          <a:solidFill>
            <a:schemeClr val="bg1"/>
          </a:solidFill>
          <a:latin typeface="Arial" pitchFamily="1" charset="0"/>
          <a:ea typeface="ＭＳ Ｐゴシック" pitchFamily="34" charset="-128"/>
          <a:cs typeface="ＭＳ Ｐゴシック" pitchFamily="1" charset="-128"/>
        </a:defRPr>
      </a:lvl5pPr>
      <a:lvl6pPr marL="457200"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6pPr>
      <a:lvl7pPr marL="914400"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7pPr>
      <a:lvl8pPr marL="1371600"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8pPr>
      <a:lvl9pPr marL="1828800"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9pPr>
    </p:titleStyle>
    <p:bodyStyle>
      <a:lvl1pPr marL="342900" indent="-342900" algn="l" rtl="0" eaLnBrk="0" fontAlgn="base" hangingPunct="0">
        <a:lnSpc>
          <a:spcPct val="90000"/>
        </a:lnSpc>
        <a:spcBef>
          <a:spcPct val="60000"/>
        </a:spcBef>
        <a:spcAft>
          <a:spcPct val="0"/>
        </a:spcAft>
        <a:buClr>
          <a:srgbClr val="5F2861"/>
        </a:buClr>
        <a:buSzPct val="120000"/>
        <a:tabLst>
          <a:tab pos="261938" algn="l"/>
        </a:tabLst>
        <a:defRPr sz="2000">
          <a:solidFill>
            <a:schemeClr val="tx1"/>
          </a:solidFill>
          <a:latin typeface="+mn-lt"/>
          <a:ea typeface="ＭＳ Ｐゴシック" pitchFamily="34" charset="-128"/>
          <a:cs typeface="+mn-cs"/>
        </a:defRPr>
      </a:lvl1pPr>
      <a:lvl2pPr marL="700088" indent="-258763" algn="l" rtl="0" eaLnBrk="0" fontAlgn="base" hangingPunct="0">
        <a:lnSpc>
          <a:spcPct val="90000"/>
        </a:lnSpc>
        <a:spcBef>
          <a:spcPct val="50000"/>
        </a:spcBef>
        <a:spcAft>
          <a:spcPct val="0"/>
        </a:spcAft>
        <a:buClr>
          <a:srgbClr val="5F2861"/>
        </a:buClr>
        <a:buSzPct val="120000"/>
        <a:buChar char="•"/>
        <a:tabLst>
          <a:tab pos="261938" algn="l"/>
        </a:tabLst>
        <a:defRPr sz="2000">
          <a:solidFill>
            <a:schemeClr val="tx1"/>
          </a:solidFill>
          <a:latin typeface="+mn-lt"/>
          <a:ea typeface="ＭＳ Ｐゴシック" pitchFamily="34" charset="-128"/>
        </a:defRPr>
      </a:lvl2pPr>
      <a:lvl3pPr marL="1162050" indent="-282575" algn="l" rtl="0" eaLnBrk="0" fontAlgn="base" hangingPunct="0">
        <a:lnSpc>
          <a:spcPct val="90000"/>
        </a:lnSpc>
        <a:spcBef>
          <a:spcPct val="50000"/>
        </a:spcBef>
        <a:spcAft>
          <a:spcPct val="0"/>
        </a:spcAft>
        <a:buFont typeface="Arial" charset="0"/>
        <a:buChar char="-"/>
        <a:tabLst>
          <a:tab pos="261938" algn="l"/>
        </a:tabLst>
        <a:defRPr sz="2000">
          <a:solidFill>
            <a:schemeClr val="tx1"/>
          </a:solidFill>
          <a:latin typeface="+mn-lt"/>
          <a:ea typeface="ＭＳ Ｐゴシック" pitchFamily="34" charset="-128"/>
        </a:defRPr>
      </a:lvl3pPr>
      <a:lvl4pPr marL="1627188" indent="-285750"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ＭＳ Ｐゴシック" pitchFamily="34" charset="-128"/>
        </a:defRPr>
      </a:lvl4pPr>
      <a:lvl5pPr marL="2087563" indent="-280988"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ＭＳ Ｐゴシック" pitchFamily="34" charset="-128"/>
        </a:defRPr>
      </a:lvl5pPr>
      <a:lvl6pPr marL="2544763" indent="-280988" algn="l" rtl="0" fontAlgn="base">
        <a:lnSpc>
          <a:spcPct val="90000"/>
        </a:lnSpc>
        <a:spcBef>
          <a:spcPct val="50000"/>
        </a:spcBef>
        <a:spcAft>
          <a:spcPct val="0"/>
        </a:spcAft>
        <a:buFont typeface="Wingdings 2" pitchFamily="1" charset="2"/>
        <a:buChar char=""/>
        <a:tabLst>
          <a:tab pos="261938" algn="l"/>
        </a:tabLst>
        <a:defRPr sz="2000">
          <a:solidFill>
            <a:schemeClr val="tx1"/>
          </a:solidFill>
          <a:latin typeface="+mn-lt"/>
          <a:ea typeface="+mn-ea"/>
        </a:defRPr>
      </a:lvl6pPr>
      <a:lvl7pPr marL="3001963" indent="-280988" algn="l" rtl="0" fontAlgn="base">
        <a:lnSpc>
          <a:spcPct val="90000"/>
        </a:lnSpc>
        <a:spcBef>
          <a:spcPct val="50000"/>
        </a:spcBef>
        <a:spcAft>
          <a:spcPct val="0"/>
        </a:spcAft>
        <a:buFont typeface="Wingdings 2" pitchFamily="1" charset="2"/>
        <a:buChar char=""/>
        <a:tabLst>
          <a:tab pos="261938" algn="l"/>
        </a:tabLst>
        <a:defRPr sz="2000">
          <a:solidFill>
            <a:schemeClr val="tx1"/>
          </a:solidFill>
          <a:latin typeface="+mn-lt"/>
          <a:ea typeface="+mn-ea"/>
        </a:defRPr>
      </a:lvl7pPr>
      <a:lvl8pPr marL="3459163" indent="-280988" algn="l" rtl="0" fontAlgn="base">
        <a:lnSpc>
          <a:spcPct val="90000"/>
        </a:lnSpc>
        <a:spcBef>
          <a:spcPct val="50000"/>
        </a:spcBef>
        <a:spcAft>
          <a:spcPct val="0"/>
        </a:spcAft>
        <a:buFont typeface="Wingdings 2" pitchFamily="1" charset="2"/>
        <a:buChar char=""/>
        <a:tabLst>
          <a:tab pos="261938" algn="l"/>
        </a:tabLst>
        <a:defRPr sz="2000">
          <a:solidFill>
            <a:schemeClr val="tx1"/>
          </a:solidFill>
          <a:latin typeface="+mn-lt"/>
          <a:ea typeface="+mn-ea"/>
        </a:defRPr>
      </a:lvl8pPr>
      <a:lvl9pPr marL="3916363" indent="-280988" algn="l" rtl="0" fontAlgn="base">
        <a:lnSpc>
          <a:spcPct val="90000"/>
        </a:lnSpc>
        <a:spcBef>
          <a:spcPct val="50000"/>
        </a:spcBef>
        <a:spcAft>
          <a:spcPct val="0"/>
        </a:spcAft>
        <a:buFont typeface="Wingdings 2" pitchFamily="1" charset="2"/>
        <a:buChar char=""/>
        <a:tabLst>
          <a:tab pos="261938" algn="l"/>
        </a:tabLst>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AutoShape 2"/>
          <p:cNvSpPr>
            <a:spLocks noChangeArrowheads="1"/>
          </p:cNvSpPr>
          <p:nvPr/>
        </p:nvSpPr>
        <p:spPr bwMode="auto">
          <a:xfrm>
            <a:off x="449263" y="449263"/>
            <a:ext cx="8277225" cy="990600"/>
          </a:xfrm>
          <a:prstGeom prst="roundRect">
            <a:avLst>
              <a:gd name="adj" fmla="val 7213"/>
            </a:avLst>
          </a:prstGeom>
          <a:solidFill>
            <a:srgbClr val="5F286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charset="0"/>
                <a:ea typeface="ヒラギノ角ゴ Pro W3" charset="-128"/>
              </a:defRPr>
            </a:lvl1pPr>
            <a:lvl2pPr marL="742950" indent="-285750" eaLnBrk="0" hangingPunct="0">
              <a:defRPr sz="2400">
                <a:solidFill>
                  <a:schemeClr val="tx1"/>
                </a:solidFill>
                <a:latin typeface="Arial" charset="0"/>
                <a:ea typeface="ヒラギノ角ゴ Pro W3" charset="-128"/>
              </a:defRPr>
            </a:lvl2pPr>
            <a:lvl3pPr marL="1143000" indent="-228600" eaLnBrk="0" hangingPunct="0">
              <a:defRPr sz="2400">
                <a:solidFill>
                  <a:schemeClr val="tx1"/>
                </a:solidFill>
                <a:latin typeface="Arial" charset="0"/>
                <a:ea typeface="ヒラギノ角ゴ Pro W3" charset="-128"/>
              </a:defRPr>
            </a:lvl3pPr>
            <a:lvl4pPr marL="1600200" indent="-228600" eaLnBrk="0" hangingPunct="0">
              <a:defRPr sz="2400">
                <a:solidFill>
                  <a:schemeClr val="tx1"/>
                </a:solidFill>
                <a:latin typeface="Arial" charset="0"/>
                <a:ea typeface="ヒラギノ角ゴ Pro W3" charset="-128"/>
              </a:defRPr>
            </a:lvl4pPr>
            <a:lvl5pPr marL="2057400" indent="-228600" eaLnBrk="0" hangingPunct="0">
              <a:defRPr sz="2400">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charset="-128"/>
              </a:defRPr>
            </a:lvl9pPr>
          </a:lstStyle>
          <a:p>
            <a:pPr fontAlgn="base">
              <a:spcBef>
                <a:spcPct val="0"/>
              </a:spcBef>
              <a:spcAft>
                <a:spcPct val="0"/>
              </a:spcAft>
              <a:defRPr/>
            </a:pPr>
            <a:endParaRPr lang="en-US" altLang="en-US" sz="1100" dirty="0">
              <a:solidFill>
                <a:srgbClr val="000000"/>
              </a:solidFill>
            </a:endParaRPr>
          </a:p>
        </p:txBody>
      </p:sp>
      <p:sp>
        <p:nvSpPr>
          <p:cNvPr id="2051" name="Line 6"/>
          <p:cNvSpPr>
            <a:spLocks noChangeShapeType="1"/>
          </p:cNvSpPr>
          <p:nvPr/>
        </p:nvSpPr>
        <p:spPr bwMode="auto">
          <a:xfrm flipH="1">
            <a:off x="449263" y="6505575"/>
            <a:ext cx="8277225" cy="0"/>
          </a:xfrm>
          <a:prstGeom prst="line">
            <a:avLst/>
          </a:prstGeom>
          <a:noFill/>
          <a:ln w="12700">
            <a:solidFill>
              <a:srgbClr val="5F286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GB" sz="2400" dirty="0">
              <a:solidFill>
                <a:srgbClr val="000000"/>
              </a:solidFill>
            </a:endParaRPr>
          </a:p>
        </p:txBody>
      </p:sp>
      <p:pic>
        <p:nvPicPr>
          <p:cNvPr id="2052" name="Picture 4"/>
          <p:cNvPicPr>
            <a:picLocks noChangeAspect="1" noChangeArrowheads="1"/>
          </p:cNvPicPr>
          <p:nvPr/>
        </p:nvPicPr>
        <p:blipFill>
          <a:blip r:embed="rId15">
            <a:extLst>
              <a:ext uri="{28A0092B-C50C-407E-A947-70E740481C1C}">
                <a14:useLocalDpi xmlns:a14="http://schemas.microsoft.com/office/drawing/2010/main" val="0"/>
              </a:ext>
            </a:extLst>
          </a:blip>
          <a:srcRect t="-4266"/>
          <a:stretch>
            <a:fillRect/>
          </a:stretch>
        </p:blipFill>
        <p:spPr bwMode="auto">
          <a:xfrm>
            <a:off x="6400800" y="620713"/>
            <a:ext cx="205105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AutoShape 5"/>
          <p:cNvSpPr>
            <a:spLocks noChangeArrowheads="1"/>
          </p:cNvSpPr>
          <p:nvPr/>
        </p:nvSpPr>
        <p:spPr bwMode="auto">
          <a:xfrm flipV="1">
            <a:off x="457200" y="1600200"/>
            <a:ext cx="8229600" cy="4724400"/>
          </a:xfrm>
          <a:prstGeom prst="roundRect">
            <a:avLst>
              <a:gd name="adj" fmla="val 1579"/>
            </a:avLst>
          </a:prstGeom>
          <a:solidFill>
            <a:srgbClr val="59B6AD">
              <a:alpha val="34901"/>
            </a:srgbClr>
          </a:solidFill>
          <a:ln>
            <a:noFill/>
          </a:ln>
          <a:extLst>
            <a:ext uri="{91240B29-F687-4F45-9708-019B960494DF}">
              <a14:hiddenLine xmlns:a14="http://schemas.microsoft.com/office/drawing/2010/main" w="9525">
                <a:solidFill>
                  <a:srgbClr val="000000"/>
                </a:solidFill>
                <a:round/>
                <a:headEnd/>
                <a:tailEnd/>
              </a14:hiddenLine>
            </a:ext>
          </a:extLst>
        </p:spPr>
        <p:txBody>
          <a:bodyPr rot="10800000" wrap="none" anchor="ctr"/>
          <a:lstStyle>
            <a:lvl1pPr eaLnBrk="0" hangingPunct="0">
              <a:defRPr sz="2400">
                <a:solidFill>
                  <a:schemeClr val="tx1"/>
                </a:solidFill>
                <a:latin typeface="Arial" charset="0"/>
                <a:ea typeface="ヒラギノ角ゴ Pro W3" charset="-128"/>
              </a:defRPr>
            </a:lvl1pPr>
            <a:lvl2pPr marL="742950" indent="-285750" eaLnBrk="0" hangingPunct="0">
              <a:defRPr sz="2400">
                <a:solidFill>
                  <a:schemeClr val="tx1"/>
                </a:solidFill>
                <a:latin typeface="Arial" charset="0"/>
                <a:ea typeface="ヒラギノ角ゴ Pro W3" charset="-128"/>
              </a:defRPr>
            </a:lvl2pPr>
            <a:lvl3pPr marL="1143000" indent="-228600" eaLnBrk="0" hangingPunct="0">
              <a:defRPr sz="2400">
                <a:solidFill>
                  <a:schemeClr val="tx1"/>
                </a:solidFill>
                <a:latin typeface="Arial" charset="0"/>
                <a:ea typeface="ヒラギノ角ゴ Pro W3" charset="-128"/>
              </a:defRPr>
            </a:lvl3pPr>
            <a:lvl4pPr marL="1600200" indent="-228600" eaLnBrk="0" hangingPunct="0">
              <a:defRPr sz="2400">
                <a:solidFill>
                  <a:schemeClr val="tx1"/>
                </a:solidFill>
                <a:latin typeface="Arial" charset="0"/>
                <a:ea typeface="ヒラギノ角ゴ Pro W3" charset="-128"/>
              </a:defRPr>
            </a:lvl4pPr>
            <a:lvl5pPr marL="2057400" indent="-228600" eaLnBrk="0" hangingPunct="0">
              <a:defRPr sz="2400">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charset="-128"/>
              </a:defRPr>
            </a:lvl9pPr>
          </a:lstStyle>
          <a:p>
            <a:pPr algn="ctr" eaLnBrk="1" fontAlgn="base" hangingPunct="1">
              <a:lnSpc>
                <a:spcPct val="90000"/>
              </a:lnSpc>
              <a:spcBef>
                <a:spcPct val="0"/>
              </a:spcBef>
              <a:spcAft>
                <a:spcPct val="0"/>
              </a:spcAft>
              <a:defRPr/>
            </a:pPr>
            <a:endParaRPr lang="en-GB" altLang="en-US" sz="1400" dirty="0">
              <a:solidFill>
                <a:srgbClr val="000000"/>
              </a:solidFill>
              <a:ea typeface="ＭＳ Ｐゴシック" pitchFamily="34" charset="-128"/>
            </a:endParaRPr>
          </a:p>
        </p:txBody>
      </p:sp>
      <p:sp>
        <p:nvSpPr>
          <p:cNvPr id="2054" name="Rectangle 3"/>
          <p:cNvSpPr>
            <a:spLocks noGrp="1" noChangeArrowheads="1"/>
          </p:cNvSpPr>
          <p:nvPr>
            <p:ph type="title"/>
          </p:nvPr>
        </p:nvSpPr>
        <p:spPr bwMode="auto">
          <a:xfrm>
            <a:off x="647700" y="485775"/>
            <a:ext cx="5578475"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2055" name="Rectangle 4"/>
          <p:cNvSpPr>
            <a:spLocks noGrp="1" noChangeArrowheads="1"/>
          </p:cNvSpPr>
          <p:nvPr>
            <p:ph type="body" idx="1"/>
          </p:nvPr>
        </p:nvSpPr>
        <p:spPr bwMode="auto">
          <a:xfrm>
            <a:off x="647700" y="1798638"/>
            <a:ext cx="7737475"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 name="Slide Number Placeholder 2"/>
          <p:cNvSpPr>
            <a:spLocks noGrp="1"/>
          </p:cNvSpPr>
          <p:nvPr>
            <p:ph type="sldNum" sz="quarter" idx="4"/>
          </p:nvPr>
        </p:nvSpPr>
        <p:spPr bwMode="auto">
          <a:xfrm>
            <a:off x="6821488" y="6248400"/>
            <a:ext cx="1905000" cy="457200"/>
          </a:xfrm>
          <a:prstGeom prst="rect">
            <a:avLst/>
          </a:prstGeom>
          <a:ln>
            <a:miter lim="800000"/>
            <a:headEnd/>
            <a:tailEnd/>
          </a:ln>
        </p:spPr>
        <p:txBody>
          <a:bodyPr vert="horz" wrap="square" lIns="0" tIns="0" rIns="0" bIns="0" numCol="1" anchor="b" anchorCtr="0" compatLnSpc="1">
            <a:prstTxWarp prst="textNoShape">
              <a:avLst/>
            </a:prstTxWarp>
          </a:bodyPr>
          <a:lstStyle>
            <a:lvl1pPr algn="r" eaLnBrk="0" hangingPunct="0">
              <a:defRPr sz="900">
                <a:solidFill>
                  <a:srgbClr val="5F2861"/>
                </a:solidFill>
                <a:latin typeface="Arial" charset="0"/>
                <a:ea typeface="+mn-ea"/>
                <a:cs typeface="+mn-cs"/>
              </a:defRPr>
            </a:lvl1pPr>
          </a:lstStyle>
          <a:p>
            <a:pPr fontAlgn="base">
              <a:spcBef>
                <a:spcPct val="0"/>
              </a:spcBef>
              <a:spcAft>
                <a:spcPct val="0"/>
              </a:spcAft>
              <a:defRPr/>
            </a:pPr>
            <a:fld id="{949870C1-5D29-4469-AA11-F0C721494C99}" type="slidenum">
              <a:rPr lang="en-US"/>
              <a:pPr fontAlgn="base">
                <a:spcBef>
                  <a:spcPct val="0"/>
                </a:spcBef>
                <a:spcAft>
                  <a:spcPct val="0"/>
                </a:spcAft>
                <a:defRPr/>
              </a:pPr>
              <a:t>‹#›</a:t>
            </a:fld>
            <a:endParaRPr lang="en-US" sz="1400" dirty="0">
              <a:solidFill>
                <a:srgbClr val="6D2E69"/>
              </a:solidFill>
            </a:endParaRPr>
          </a:p>
        </p:txBody>
      </p:sp>
      <p:pic>
        <p:nvPicPr>
          <p:cNvPr id="2057" name="Picture 4"/>
          <p:cNvPicPr>
            <a:picLocks noChangeAspect="1" noChangeArrowheads="1"/>
          </p:cNvPicPr>
          <p:nvPr/>
        </p:nvPicPr>
        <p:blipFill>
          <a:blip r:embed="rId15">
            <a:extLst>
              <a:ext uri="{28A0092B-C50C-407E-A947-70E740481C1C}">
                <a14:useLocalDpi xmlns:a14="http://schemas.microsoft.com/office/drawing/2010/main" val="0"/>
              </a:ext>
            </a:extLst>
          </a:blip>
          <a:srcRect t="-4266"/>
          <a:stretch>
            <a:fillRect/>
          </a:stretch>
        </p:blipFill>
        <p:spPr bwMode="auto">
          <a:xfrm>
            <a:off x="6400800" y="620713"/>
            <a:ext cx="205105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 name="AutoShape 5"/>
          <p:cNvSpPr>
            <a:spLocks noChangeArrowheads="1"/>
          </p:cNvSpPr>
          <p:nvPr/>
        </p:nvSpPr>
        <p:spPr bwMode="auto">
          <a:xfrm flipV="1">
            <a:off x="457200" y="1600200"/>
            <a:ext cx="8229600" cy="4724400"/>
          </a:xfrm>
          <a:prstGeom prst="roundRect">
            <a:avLst>
              <a:gd name="adj" fmla="val 1579"/>
            </a:avLst>
          </a:prstGeom>
          <a:solidFill>
            <a:srgbClr val="5C93C2">
              <a:alpha val="25098"/>
            </a:srgbClr>
          </a:solidFill>
          <a:ln>
            <a:noFill/>
          </a:ln>
          <a:extLst>
            <a:ext uri="{91240B29-F687-4F45-9708-019B960494DF}">
              <a14:hiddenLine xmlns:a14="http://schemas.microsoft.com/office/drawing/2010/main" w="9525">
                <a:solidFill>
                  <a:srgbClr val="000000"/>
                </a:solidFill>
                <a:round/>
                <a:headEnd/>
                <a:tailEnd/>
              </a14:hiddenLine>
            </a:ext>
          </a:extLst>
        </p:spPr>
        <p:txBody>
          <a:bodyPr rot="10800000" wrap="none" anchor="ctr"/>
          <a:lstStyle>
            <a:lvl1pPr eaLnBrk="0" hangingPunct="0">
              <a:defRPr sz="2400">
                <a:solidFill>
                  <a:schemeClr val="tx1"/>
                </a:solidFill>
                <a:latin typeface="Arial" charset="0"/>
                <a:ea typeface="ヒラギノ角ゴ Pro W3" charset="-128"/>
              </a:defRPr>
            </a:lvl1pPr>
            <a:lvl2pPr marL="742950" indent="-285750" eaLnBrk="0" hangingPunct="0">
              <a:defRPr sz="2400">
                <a:solidFill>
                  <a:schemeClr val="tx1"/>
                </a:solidFill>
                <a:latin typeface="Arial" charset="0"/>
                <a:ea typeface="ヒラギノ角ゴ Pro W3" charset="-128"/>
              </a:defRPr>
            </a:lvl2pPr>
            <a:lvl3pPr marL="1143000" indent="-228600" eaLnBrk="0" hangingPunct="0">
              <a:defRPr sz="2400">
                <a:solidFill>
                  <a:schemeClr val="tx1"/>
                </a:solidFill>
                <a:latin typeface="Arial" charset="0"/>
                <a:ea typeface="ヒラギノ角ゴ Pro W3" charset="-128"/>
              </a:defRPr>
            </a:lvl3pPr>
            <a:lvl4pPr marL="1600200" indent="-228600" eaLnBrk="0" hangingPunct="0">
              <a:defRPr sz="2400">
                <a:solidFill>
                  <a:schemeClr val="tx1"/>
                </a:solidFill>
                <a:latin typeface="Arial" charset="0"/>
                <a:ea typeface="ヒラギノ角ゴ Pro W3" charset="-128"/>
              </a:defRPr>
            </a:lvl4pPr>
            <a:lvl5pPr marL="2057400" indent="-228600" eaLnBrk="0" hangingPunct="0">
              <a:defRPr sz="2400">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charset="-128"/>
              </a:defRPr>
            </a:lvl9pPr>
          </a:lstStyle>
          <a:p>
            <a:pPr algn="ctr" eaLnBrk="1" fontAlgn="base" hangingPunct="1">
              <a:lnSpc>
                <a:spcPct val="90000"/>
              </a:lnSpc>
              <a:spcBef>
                <a:spcPct val="0"/>
              </a:spcBef>
              <a:spcAft>
                <a:spcPct val="0"/>
              </a:spcAft>
              <a:defRPr/>
            </a:pPr>
            <a:endParaRPr lang="en-GB" altLang="en-US" sz="1400" dirty="0">
              <a:solidFill>
                <a:srgbClr val="000000"/>
              </a:solidFill>
              <a:ea typeface="ＭＳ Ｐゴシック" pitchFamily="34" charset="-128"/>
            </a:endParaRPr>
          </a:p>
        </p:txBody>
      </p:sp>
    </p:spTree>
    <p:extLst>
      <p:ext uri="{BB962C8B-B14F-4D97-AF65-F5344CB8AC3E}">
        <p14:creationId xmlns:p14="http://schemas.microsoft.com/office/powerpoint/2010/main" val="261467365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hf hdr="0" ftr="0" dt="0"/>
  <p:txStyles>
    <p:titleStyle>
      <a:lvl1pPr algn="l" rtl="0" eaLnBrk="0" fontAlgn="base" hangingPunct="0">
        <a:lnSpc>
          <a:spcPct val="85000"/>
        </a:lnSpc>
        <a:spcBef>
          <a:spcPct val="0"/>
        </a:spcBef>
        <a:spcAft>
          <a:spcPct val="0"/>
        </a:spcAft>
        <a:defRPr sz="2600">
          <a:solidFill>
            <a:schemeClr val="bg1"/>
          </a:solidFill>
          <a:latin typeface="+mj-lt"/>
          <a:ea typeface="MS PGothic" pitchFamily="34" charset="-128"/>
          <a:cs typeface="+mj-cs"/>
        </a:defRPr>
      </a:lvl1pPr>
      <a:lvl2pPr algn="l" rtl="0" eaLnBrk="0" fontAlgn="base" hangingPunct="0">
        <a:lnSpc>
          <a:spcPct val="85000"/>
        </a:lnSpc>
        <a:spcBef>
          <a:spcPct val="0"/>
        </a:spcBef>
        <a:spcAft>
          <a:spcPct val="0"/>
        </a:spcAft>
        <a:defRPr sz="2600">
          <a:solidFill>
            <a:schemeClr val="bg1"/>
          </a:solidFill>
          <a:latin typeface="Arial" charset="0"/>
          <a:ea typeface="MS PGothic" pitchFamily="34" charset="-128"/>
        </a:defRPr>
      </a:lvl2pPr>
      <a:lvl3pPr algn="l" rtl="0" eaLnBrk="0" fontAlgn="base" hangingPunct="0">
        <a:lnSpc>
          <a:spcPct val="85000"/>
        </a:lnSpc>
        <a:spcBef>
          <a:spcPct val="0"/>
        </a:spcBef>
        <a:spcAft>
          <a:spcPct val="0"/>
        </a:spcAft>
        <a:defRPr sz="2600">
          <a:solidFill>
            <a:schemeClr val="bg1"/>
          </a:solidFill>
          <a:latin typeface="Arial" charset="0"/>
          <a:ea typeface="MS PGothic" pitchFamily="34" charset="-128"/>
        </a:defRPr>
      </a:lvl3pPr>
      <a:lvl4pPr algn="l" rtl="0" eaLnBrk="0" fontAlgn="base" hangingPunct="0">
        <a:lnSpc>
          <a:spcPct val="85000"/>
        </a:lnSpc>
        <a:spcBef>
          <a:spcPct val="0"/>
        </a:spcBef>
        <a:spcAft>
          <a:spcPct val="0"/>
        </a:spcAft>
        <a:defRPr sz="2600">
          <a:solidFill>
            <a:schemeClr val="bg1"/>
          </a:solidFill>
          <a:latin typeface="Arial" charset="0"/>
          <a:ea typeface="MS PGothic" pitchFamily="34" charset="-128"/>
        </a:defRPr>
      </a:lvl4pPr>
      <a:lvl5pPr algn="l" rtl="0" eaLnBrk="0" fontAlgn="base" hangingPunct="0">
        <a:lnSpc>
          <a:spcPct val="85000"/>
        </a:lnSpc>
        <a:spcBef>
          <a:spcPct val="0"/>
        </a:spcBef>
        <a:spcAft>
          <a:spcPct val="0"/>
        </a:spcAft>
        <a:defRPr sz="2600">
          <a:solidFill>
            <a:schemeClr val="bg1"/>
          </a:solidFill>
          <a:latin typeface="Arial" charset="0"/>
          <a:ea typeface="MS PGothic" pitchFamily="34" charset="-128"/>
        </a:defRPr>
      </a:lvl5pPr>
      <a:lvl6pPr marL="457200" algn="l" rtl="0" eaLnBrk="0" fontAlgn="base" hangingPunct="0">
        <a:lnSpc>
          <a:spcPct val="85000"/>
        </a:lnSpc>
        <a:spcBef>
          <a:spcPct val="0"/>
        </a:spcBef>
        <a:spcAft>
          <a:spcPct val="0"/>
        </a:spcAft>
        <a:defRPr sz="2600">
          <a:solidFill>
            <a:schemeClr val="bg1"/>
          </a:solidFill>
          <a:latin typeface="Arial" charset="0"/>
          <a:ea typeface="ＭＳ Ｐゴシック" pitchFamily="34" charset="-128"/>
        </a:defRPr>
      </a:lvl6pPr>
      <a:lvl7pPr marL="914400" algn="l" rtl="0" eaLnBrk="0" fontAlgn="base" hangingPunct="0">
        <a:lnSpc>
          <a:spcPct val="85000"/>
        </a:lnSpc>
        <a:spcBef>
          <a:spcPct val="0"/>
        </a:spcBef>
        <a:spcAft>
          <a:spcPct val="0"/>
        </a:spcAft>
        <a:defRPr sz="2600">
          <a:solidFill>
            <a:schemeClr val="bg1"/>
          </a:solidFill>
          <a:latin typeface="Arial" charset="0"/>
          <a:ea typeface="ＭＳ Ｐゴシック" pitchFamily="34" charset="-128"/>
        </a:defRPr>
      </a:lvl7pPr>
      <a:lvl8pPr marL="1371600" algn="l" rtl="0" eaLnBrk="0" fontAlgn="base" hangingPunct="0">
        <a:lnSpc>
          <a:spcPct val="85000"/>
        </a:lnSpc>
        <a:spcBef>
          <a:spcPct val="0"/>
        </a:spcBef>
        <a:spcAft>
          <a:spcPct val="0"/>
        </a:spcAft>
        <a:defRPr sz="2600">
          <a:solidFill>
            <a:schemeClr val="bg1"/>
          </a:solidFill>
          <a:latin typeface="Arial" charset="0"/>
          <a:ea typeface="ＭＳ Ｐゴシック" pitchFamily="34" charset="-128"/>
        </a:defRPr>
      </a:lvl8pPr>
      <a:lvl9pPr marL="1828800" algn="l" rtl="0" eaLnBrk="0" fontAlgn="base" hangingPunct="0">
        <a:lnSpc>
          <a:spcPct val="85000"/>
        </a:lnSpc>
        <a:spcBef>
          <a:spcPct val="0"/>
        </a:spcBef>
        <a:spcAft>
          <a:spcPct val="0"/>
        </a:spcAft>
        <a:defRPr sz="2600">
          <a:solidFill>
            <a:schemeClr val="bg1"/>
          </a:solidFill>
          <a:latin typeface="Arial" charset="0"/>
          <a:ea typeface="ＭＳ Ｐゴシック" pitchFamily="34" charset="-128"/>
        </a:defRPr>
      </a:lvl9pPr>
    </p:titleStyle>
    <p:bodyStyle>
      <a:lvl1pPr marL="342900" indent="-342900" algn="l" rtl="0" eaLnBrk="0" fontAlgn="base" hangingPunct="0">
        <a:lnSpc>
          <a:spcPct val="90000"/>
        </a:lnSpc>
        <a:spcBef>
          <a:spcPct val="60000"/>
        </a:spcBef>
        <a:spcAft>
          <a:spcPct val="0"/>
        </a:spcAft>
        <a:buClr>
          <a:srgbClr val="5F2861"/>
        </a:buClr>
        <a:buSzPct val="120000"/>
        <a:buChar char="•"/>
        <a:tabLst>
          <a:tab pos="261938" algn="l"/>
        </a:tabLst>
        <a:defRPr sz="2000">
          <a:solidFill>
            <a:schemeClr val="tx1"/>
          </a:solidFill>
          <a:latin typeface="+mn-lt"/>
          <a:ea typeface="MS PGothic" pitchFamily="34" charset="-128"/>
          <a:cs typeface="+mn-cs"/>
        </a:defRPr>
      </a:lvl1pPr>
      <a:lvl2pPr marL="700088" indent="-258763" algn="l" rtl="0" eaLnBrk="0" fontAlgn="base" hangingPunct="0">
        <a:lnSpc>
          <a:spcPct val="90000"/>
        </a:lnSpc>
        <a:spcBef>
          <a:spcPct val="50000"/>
        </a:spcBef>
        <a:spcAft>
          <a:spcPct val="0"/>
        </a:spcAft>
        <a:buClr>
          <a:srgbClr val="5F2861"/>
        </a:buClr>
        <a:buSzPct val="120000"/>
        <a:buChar char="•"/>
        <a:tabLst>
          <a:tab pos="261938" algn="l"/>
        </a:tabLst>
        <a:defRPr sz="2000">
          <a:solidFill>
            <a:schemeClr val="tx1"/>
          </a:solidFill>
          <a:latin typeface="+mn-lt"/>
          <a:ea typeface="MS PGothic" pitchFamily="34" charset="-128"/>
        </a:defRPr>
      </a:lvl2pPr>
      <a:lvl3pPr marL="1162050" indent="-282575" algn="l" rtl="0" eaLnBrk="0" fontAlgn="base" hangingPunct="0">
        <a:lnSpc>
          <a:spcPct val="90000"/>
        </a:lnSpc>
        <a:spcBef>
          <a:spcPct val="50000"/>
        </a:spcBef>
        <a:spcAft>
          <a:spcPct val="0"/>
        </a:spcAft>
        <a:buFont typeface="Arial" pitchFamily="34" charset="0"/>
        <a:buChar char="-"/>
        <a:tabLst>
          <a:tab pos="261938" algn="l"/>
        </a:tabLst>
        <a:defRPr sz="2000">
          <a:solidFill>
            <a:schemeClr val="tx1"/>
          </a:solidFill>
          <a:latin typeface="+mn-lt"/>
          <a:ea typeface="MS PGothic" pitchFamily="34" charset="-128"/>
        </a:defRPr>
      </a:lvl3pPr>
      <a:lvl4pPr marL="1627188" indent="-285750"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S PGothic" pitchFamily="34" charset="-128"/>
        </a:defRPr>
      </a:lvl4pPr>
      <a:lvl5pPr marL="2087563" indent="-280988"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S PGothic" pitchFamily="34" charset="-128"/>
        </a:defRPr>
      </a:lvl5pPr>
      <a:lvl6pPr marL="2544763" indent="-280988"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6pPr>
      <a:lvl7pPr marL="3001963" indent="-280988"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7pPr>
      <a:lvl8pPr marL="3459163" indent="-280988"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8pPr>
      <a:lvl9pPr marL="3916363" indent="-280988"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2"/>
          <p:cNvSpPr>
            <a:spLocks noChangeArrowheads="1"/>
          </p:cNvSpPr>
          <p:nvPr/>
        </p:nvSpPr>
        <p:spPr bwMode="auto">
          <a:xfrm>
            <a:off x="449263" y="449263"/>
            <a:ext cx="8277225" cy="990600"/>
          </a:xfrm>
          <a:prstGeom prst="roundRect">
            <a:avLst>
              <a:gd name="adj" fmla="val 7213"/>
            </a:avLst>
          </a:prstGeom>
          <a:solidFill>
            <a:srgbClr val="5F286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sz="2400">
                <a:solidFill>
                  <a:schemeClr val="tx1"/>
                </a:solidFill>
                <a:latin typeface="Arial" charset="0"/>
                <a:ea typeface="ヒラギノ角ゴ Pro W3" pitchFamily="-16" charset="-128"/>
              </a:defRPr>
            </a:lvl1pPr>
            <a:lvl2pPr marL="742950" indent="-285750">
              <a:defRPr sz="2400">
                <a:solidFill>
                  <a:schemeClr val="tx1"/>
                </a:solidFill>
                <a:latin typeface="Arial" charset="0"/>
                <a:ea typeface="ヒラギノ角ゴ Pro W3" pitchFamily="-16" charset="-128"/>
              </a:defRPr>
            </a:lvl2pPr>
            <a:lvl3pPr marL="1143000" indent="-228600">
              <a:defRPr sz="2400">
                <a:solidFill>
                  <a:schemeClr val="tx1"/>
                </a:solidFill>
                <a:latin typeface="Arial" charset="0"/>
                <a:ea typeface="ヒラギノ角ゴ Pro W3" pitchFamily="-16" charset="-128"/>
              </a:defRPr>
            </a:lvl3pPr>
            <a:lvl4pPr marL="1600200" indent="-228600">
              <a:defRPr sz="2400">
                <a:solidFill>
                  <a:schemeClr val="tx1"/>
                </a:solidFill>
                <a:latin typeface="Arial" charset="0"/>
                <a:ea typeface="ヒラギノ角ゴ Pro W3" pitchFamily="-16" charset="-128"/>
              </a:defRPr>
            </a:lvl4pPr>
            <a:lvl5pPr marL="2057400" indent="-228600">
              <a:defRPr sz="2400">
                <a:solidFill>
                  <a:schemeClr val="tx1"/>
                </a:solidFill>
                <a:latin typeface="Arial"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6" charset="-128"/>
              </a:defRPr>
            </a:lvl9pPr>
          </a:lstStyle>
          <a:p>
            <a:pPr eaLnBrk="0" fontAlgn="base" hangingPunct="0">
              <a:spcBef>
                <a:spcPct val="0"/>
              </a:spcBef>
              <a:spcAft>
                <a:spcPct val="0"/>
              </a:spcAft>
              <a:defRPr/>
            </a:pPr>
            <a:endParaRPr lang="en-GB" altLang="en-US" dirty="0">
              <a:solidFill>
                <a:srgbClr val="000000"/>
              </a:solidFill>
            </a:endParaRPr>
          </a:p>
        </p:txBody>
      </p:sp>
      <p:sp>
        <p:nvSpPr>
          <p:cNvPr id="1027" name="Rectangle 3"/>
          <p:cNvSpPr>
            <a:spLocks noGrp="1" noChangeArrowheads="1"/>
          </p:cNvSpPr>
          <p:nvPr>
            <p:ph type="title"/>
          </p:nvPr>
        </p:nvSpPr>
        <p:spPr bwMode="auto">
          <a:xfrm>
            <a:off x="647700" y="485775"/>
            <a:ext cx="5578475" cy="906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647700" y="1798638"/>
            <a:ext cx="7737475" cy="431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6149" name="Rectangle 5"/>
          <p:cNvSpPr>
            <a:spLocks noGrp="1" noChangeArrowheads="1"/>
          </p:cNvSpPr>
          <p:nvPr>
            <p:ph type="sldNum" sz="quarter" idx="4"/>
          </p:nvPr>
        </p:nvSpPr>
        <p:spPr bwMode="auto">
          <a:xfrm>
            <a:off x="6821488"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r">
              <a:defRPr sz="900">
                <a:solidFill>
                  <a:srgbClr val="5F2861"/>
                </a:solidFill>
                <a:latin typeface="Arial" charset="0"/>
                <a:ea typeface="+mn-ea"/>
              </a:defRPr>
            </a:lvl1pPr>
          </a:lstStyle>
          <a:p>
            <a:pPr eaLnBrk="0" fontAlgn="base" hangingPunct="0">
              <a:spcBef>
                <a:spcPct val="0"/>
              </a:spcBef>
              <a:spcAft>
                <a:spcPct val="0"/>
              </a:spcAft>
              <a:defRPr/>
            </a:pPr>
            <a:fld id="{56AEF531-B1FF-43FD-A2A1-CA20991A4EF4}" type="slidenum">
              <a:rPr lang="en-US" altLang="en-US"/>
              <a:pPr eaLnBrk="0" fontAlgn="base" hangingPunct="0">
                <a:spcBef>
                  <a:spcPct val="0"/>
                </a:spcBef>
                <a:spcAft>
                  <a:spcPct val="0"/>
                </a:spcAft>
                <a:defRPr/>
              </a:pPr>
              <a:t>‹#›</a:t>
            </a:fld>
            <a:endParaRPr lang="en-US" altLang="en-US" sz="1400" dirty="0">
              <a:solidFill>
                <a:srgbClr val="6D2E69"/>
              </a:solidFill>
            </a:endParaRPr>
          </a:p>
        </p:txBody>
      </p:sp>
      <p:sp>
        <p:nvSpPr>
          <p:cNvPr id="1030" name="Line 6"/>
          <p:cNvSpPr>
            <a:spLocks noChangeShapeType="1"/>
          </p:cNvSpPr>
          <p:nvPr/>
        </p:nvSpPr>
        <p:spPr bwMode="auto">
          <a:xfrm flipH="1">
            <a:off x="449263" y="6505575"/>
            <a:ext cx="8277225" cy="0"/>
          </a:xfrm>
          <a:prstGeom prst="line">
            <a:avLst/>
          </a:prstGeom>
          <a:noFill/>
          <a:ln w="12700">
            <a:solidFill>
              <a:srgbClr val="5F286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dirty="0">
              <a:solidFill>
                <a:srgbClr val="000000"/>
              </a:solidFill>
              <a:ea typeface="ヒラギノ角ゴ Pro W3" pitchFamily="-16" charset="-128"/>
            </a:endParaRPr>
          </a:p>
        </p:txBody>
      </p:sp>
      <p:pic>
        <p:nvPicPr>
          <p:cNvPr id="1031" name="Picture 4"/>
          <p:cNvPicPr>
            <a:picLocks noChangeAspect="1" noChangeArrowheads="1"/>
          </p:cNvPicPr>
          <p:nvPr userDrawn="1"/>
        </p:nvPicPr>
        <p:blipFill>
          <a:blip r:embed="rId14">
            <a:extLst>
              <a:ext uri="{28A0092B-C50C-407E-A947-70E740481C1C}">
                <a14:useLocalDpi xmlns:a14="http://schemas.microsoft.com/office/drawing/2010/main" val="0"/>
              </a:ext>
            </a:extLst>
          </a:blip>
          <a:srcRect t="-4266"/>
          <a:stretch>
            <a:fillRect/>
          </a:stretch>
        </p:blipFill>
        <p:spPr bwMode="auto">
          <a:xfrm>
            <a:off x="6530975" y="620713"/>
            <a:ext cx="199707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792977"/>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Lst>
  <p:hf hdr="0" ftr="0" dt="0"/>
  <p:txStyles>
    <p:titleStyle>
      <a:lvl1pPr algn="l" rtl="0" eaLnBrk="0" fontAlgn="base" hangingPunct="0">
        <a:lnSpc>
          <a:spcPct val="85000"/>
        </a:lnSpc>
        <a:spcBef>
          <a:spcPct val="0"/>
        </a:spcBef>
        <a:spcAft>
          <a:spcPct val="0"/>
        </a:spcAft>
        <a:defRPr sz="2600">
          <a:solidFill>
            <a:schemeClr val="bg1"/>
          </a:solidFill>
          <a:latin typeface="+mj-lt"/>
          <a:ea typeface="+mj-ea"/>
          <a:cs typeface="+mj-cs"/>
        </a:defRPr>
      </a:lvl1pPr>
      <a:lvl2pPr algn="l" rtl="0" eaLnBrk="0" fontAlgn="base" hangingPunct="0">
        <a:lnSpc>
          <a:spcPct val="85000"/>
        </a:lnSpc>
        <a:spcBef>
          <a:spcPct val="0"/>
        </a:spcBef>
        <a:spcAft>
          <a:spcPct val="0"/>
        </a:spcAft>
        <a:defRPr sz="2600">
          <a:solidFill>
            <a:schemeClr val="bg1"/>
          </a:solidFill>
          <a:latin typeface="Arial" charset="0"/>
          <a:ea typeface="ＭＳ Ｐゴシック" pitchFamily="-16" charset="-128"/>
        </a:defRPr>
      </a:lvl2pPr>
      <a:lvl3pPr algn="l" rtl="0" eaLnBrk="0" fontAlgn="base" hangingPunct="0">
        <a:lnSpc>
          <a:spcPct val="85000"/>
        </a:lnSpc>
        <a:spcBef>
          <a:spcPct val="0"/>
        </a:spcBef>
        <a:spcAft>
          <a:spcPct val="0"/>
        </a:spcAft>
        <a:defRPr sz="2600">
          <a:solidFill>
            <a:schemeClr val="bg1"/>
          </a:solidFill>
          <a:latin typeface="Arial" charset="0"/>
          <a:ea typeface="ＭＳ Ｐゴシック" pitchFamily="-16" charset="-128"/>
        </a:defRPr>
      </a:lvl3pPr>
      <a:lvl4pPr algn="l" rtl="0" eaLnBrk="0" fontAlgn="base" hangingPunct="0">
        <a:lnSpc>
          <a:spcPct val="85000"/>
        </a:lnSpc>
        <a:spcBef>
          <a:spcPct val="0"/>
        </a:spcBef>
        <a:spcAft>
          <a:spcPct val="0"/>
        </a:spcAft>
        <a:defRPr sz="2600">
          <a:solidFill>
            <a:schemeClr val="bg1"/>
          </a:solidFill>
          <a:latin typeface="Arial" charset="0"/>
          <a:ea typeface="ＭＳ Ｐゴシック" pitchFamily="-16" charset="-128"/>
        </a:defRPr>
      </a:lvl4pPr>
      <a:lvl5pPr algn="l" rtl="0" eaLnBrk="0" fontAlgn="base" hangingPunct="0">
        <a:lnSpc>
          <a:spcPct val="85000"/>
        </a:lnSpc>
        <a:spcBef>
          <a:spcPct val="0"/>
        </a:spcBef>
        <a:spcAft>
          <a:spcPct val="0"/>
        </a:spcAft>
        <a:defRPr sz="2600">
          <a:solidFill>
            <a:schemeClr val="bg1"/>
          </a:solidFill>
          <a:latin typeface="Arial" charset="0"/>
          <a:ea typeface="ＭＳ Ｐゴシック" pitchFamily="-16" charset="-128"/>
        </a:defRPr>
      </a:lvl5pPr>
      <a:lvl6pPr marL="457200" algn="l" rtl="0" fontAlgn="base">
        <a:lnSpc>
          <a:spcPct val="85000"/>
        </a:lnSpc>
        <a:spcBef>
          <a:spcPct val="0"/>
        </a:spcBef>
        <a:spcAft>
          <a:spcPct val="0"/>
        </a:spcAft>
        <a:defRPr sz="2600">
          <a:solidFill>
            <a:schemeClr val="bg1"/>
          </a:solidFill>
          <a:latin typeface="Arial" charset="0"/>
          <a:ea typeface="ＭＳ Ｐゴシック" pitchFamily="-16" charset="-128"/>
        </a:defRPr>
      </a:lvl6pPr>
      <a:lvl7pPr marL="914400" algn="l" rtl="0" fontAlgn="base">
        <a:lnSpc>
          <a:spcPct val="85000"/>
        </a:lnSpc>
        <a:spcBef>
          <a:spcPct val="0"/>
        </a:spcBef>
        <a:spcAft>
          <a:spcPct val="0"/>
        </a:spcAft>
        <a:defRPr sz="2600">
          <a:solidFill>
            <a:schemeClr val="bg1"/>
          </a:solidFill>
          <a:latin typeface="Arial" charset="0"/>
          <a:ea typeface="ＭＳ Ｐゴシック" pitchFamily="-16" charset="-128"/>
        </a:defRPr>
      </a:lvl7pPr>
      <a:lvl8pPr marL="1371600" algn="l" rtl="0" fontAlgn="base">
        <a:lnSpc>
          <a:spcPct val="85000"/>
        </a:lnSpc>
        <a:spcBef>
          <a:spcPct val="0"/>
        </a:spcBef>
        <a:spcAft>
          <a:spcPct val="0"/>
        </a:spcAft>
        <a:defRPr sz="2600">
          <a:solidFill>
            <a:schemeClr val="bg1"/>
          </a:solidFill>
          <a:latin typeface="Arial" charset="0"/>
          <a:ea typeface="ＭＳ Ｐゴシック" pitchFamily="-16" charset="-128"/>
        </a:defRPr>
      </a:lvl8pPr>
      <a:lvl9pPr marL="1828800" algn="l" rtl="0" fontAlgn="base">
        <a:lnSpc>
          <a:spcPct val="85000"/>
        </a:lnSpc>
        <a:spcBef>
          <a:spcPct val="0"/>
        </a:spcBef>
        <a:spcAft>
          <a:spcPct val="0"/>
        </a:spcAft>
        <a:defRPr sz="2600">
          <a:solidFill>
            <a:schemeClr val="bg1"/>
          </a:solidFill>
          <a:latin typeface="Arial" charset="0"/>
          <a:ea typeface="ＭＳ Ｐゴシック" pitchFamily="-16" charset="-128"/>
        </a:defRPr>
      </a:lvl9pPr>
    </p:titleStyle>
    <p:bodyStyle>
      <a:lvl1pPr algn="l" rtl="0" eaLnBrk="0" fontAlgn="base" hangingPunct="0">
        <a:lnSpc>
          <a:spcPct val="90000"/>
        </a:lnSpc>
        <a:spcBef>
          <a:spcPct val="60000"/>
        </a:spcBef>
        <a:spcAft>
          <a:spcPct val="0"/>
        </a:spcAft>
        <a:buClr>
          <a:srgbClr val="5F2861"/>
        </a:buClr>
        <a:buSzPct val="120000"/>
        <a:tabLst>
          <a:tab pos="261938" algn="l"/>
        </a:tabLst>
        <a:defRPr sz="2000">
          <a:solidFill>
            <a:schemeClr val="tx1"/>
          </a:solidFill>
          <a:latin typeface="+mn-lt"/>
          <a:ea typeface="+mn-ea"/>
          <a:cs typeface="+mn-cs"/>
        </a:defRPr>
      </a:lvl1pPr>
      <a:lvl2pPr marL="700088" indent="-258763" algn="l" rtl="0" eaLnBrk="0" fontAlgn="base" hangingPunct="0">
        <a:lnSpc>
          <a:spcPct val="90000"/>
        </a:lnSpc>
        <a:spcBef>
          <a:spcPct val="50000"/>
        </a:spcBef>
        <a:spcAft>
          <a:spcPct val="0"/>
        </a:spcAft>
        <a:buClr>
          <a:srgbClr val="5F2861"/>
        </a:buClr>
        <a:buSzPct val="120000"/>
        <a:buChar char="•"/>
        <a:tabLst>
          <a:tab pos="261938" algn="l"/>
        </a:tabLst>
        <a:defRPr sz="2000">
          <a:solidFill>
            <a:schemeClr val="tx1"/>
          </a:solidFill>
          <a:latin typeface="+mn-lt"/>
          <a:ea typeface="+mn-ea"/>
        </a:defRPr>
      </a:lvl2pPr>
      <a:lvl3pPr marL="1162050" indent="-282575" algn="l" rtl="0" eaLnBrk="0" fontAlgn="base" hangingPunct="0">
        <a:lnSpc>
          <a:spcPct val="90000"/>
        </a:lnSpc>
        <a:spcBef>
          <a:spcPct val="50000"/>
        </a:spcBef>
        <a:spcAft>
          <a:spcPct val="0"/>
        </a:spcAft>
        <a:buFont typeface="Arial" charset="0"/>
        <a:buChar char="-"/>
        <a:tabLst>
          <a:tab pos="261938" algn="l"/>
        </a:tabLst>
        <a:defRPr sz="2000">
          <a:solidFill>
            <a:schemeClr val="tx1"/>
          </a:solidFill>
          <a:latin typeface="+mn-lt"/>
          <a:ea typeface="+mn-ea"/>
        </a:defRPr>
      </a:lvl3pPr>
      <a:lvl4pPr marL="1627188" indent="-285750"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4pPr>
      <a:lvl5pPr marL="2087563" indent="-280988"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5pPr>
      <a:lvl6pPr marL="2544763" indent="-280988" algn="l" rtl="0" fontAlgn="base">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6pPr>
      <a:lvl7pPr marL="3001963" indent="-280988" algn="l" rtl="0" fontAlgn="base">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7pPr>
      <a:lvl8pPr marL="3459163" indent="-280988" algn="l" rtl="0" fontAlgn="base">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8pPr>
      <a:lvl9pPr marL="3916363" indent="-280988" algn="l" rtl="0" fontAlgn="base">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2"/>
          <p:cNvSpPr>
            <a:spLocks noChangeArrowheads="1"/>
          </p:cNvSpPr>
          <p:nvPr/>
        </p:nvSpPr>
        <p:spPr bwMode="auto">
          <a:xfrm>
            <a:off x="449263" y="449263"/>
            <a:ext cx="8277225" cy="990600"/>
          </a:xfrm>
          <a:prstGeom prst="roundRect">
            <a:avLst>
              <a:gd name="adj" fmla="val 7213"/>
            </a:avLst>
          </a:prstGeom>
          <a:solidFill>
            <a:srgbClr val="5F286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charset="0"/>
                <a:ea typeface="ヒラギノ角ゴ Pro W3"/>
                <a:cs typeface="ヒラギノ角ゴ Pro W3"/>
              </a:defRPr>
            </a:lvl1pPr>
            <a:lvl2pPr marL="742950" indent="-285750">
              <a:defRPr sz="2400">
                <a:solidFill>
                  <a:schemeClr val="tx1"/>
                </a:solidFill>
                <a:latin typeface="Arial" charset="0"/>
                <a:ea typeface="ヒラギノ角ゴ Pro W3"/>
                <a:cs typeface="ヒラギノ角ゴ Pro W3"/>
              </a:defRPr>
            </a:lvl2pPr>
            <a:lvl3pPr marL="1143000" indent="-228600">
              <a:defRPr sz="2400">
                <a:solidFill>
                  <a:schemeClr val="tx1"/>
                </a:solidFill>
                <a:latin typeface="Arial" charset="0"/>
                <a:ea typeface="ヒラギノ角ゴ Pro W3"/>
                <a:cs typeface="ヒラギノ角ゴ Pro W3"/>
              </a:defRPr>
            </a:lvl3pPr>
            <a:lvl4pPr marL="1600200" indent="-228600">
              <a:defRPr sz="2400">
                <a:solidFill>
                  <a:schemeClr val="tx1"/>
                </a:solidFill>
                <a:latin typeface="Arial" charset="0"/>
                <a:ea typeface="ヒラギノ角ゴ Pro W3"/>
                <a:cs typeface="ヒラギノ角ゴ Pro W3"/>
              </a:defRPr>
            </a:lvl4pPr>
            <a:lvl5pPr marL="2057400" indent="-228600">
              <a:defRPr sz="2400">
                <a:solidFill>
                  <a:schemeClr val="tx1"/>
                </a:solidFill>
                <a:latin typeface="Arial"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charset="0"/>
                <a:ea typeface="ヒラギノ角ゴ Pro W3"/>
                <a:cs typeface="ヒラギノ角ゴ Pro W3"/>
              </a:defRPr>
            </a:lvl9pPr>
          </a:lstStyle>
          <a:p>
            <a:pPr eaLnBrk="0" fontAlgn="base" hangingPunct="0">
              <a:spcBef>
                <a:spcPct val="0"/>
              </a:spcBef>
              <a:spcAft>
                <a:spcPct val="0"/>
              </a:spcAft>
              <a:defRPr/>
            </a:pPr>
            <a:endParaRPr lang="en-GB" altLang="en-US" dirty="0">
              <a:solidFill>
                <a:srgbClr val="000000"/>
              </a:solidFill>
            </a:endParaRPr>
          </a:p>
        </p:txBody>
      </p:sp>
      <p:sp>
        <p:nvSpPr>
          <p:cNvPr id="1027" name="Rectangle 3"/>
          <p:cNvSpPr>
            <a:spLocks noGrp="1" noChangeArrowheads="1"/>
          </p:cNvSpPr>
          <p:nvPr>
            <p:ph type="title"/>
          </p:nvPr>
        </p:nvSpPr>
        <p:spPr bwMode="auto">
          <a:xfrm>
            <a:off x="647700" y="485775"/>
            <a:ext cx="5578475"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647700" y="1798638"/>
            <a:ext cx="7737475"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6149" name="Rectangle 5"/>
          <p:cNvSpPr>
            <a:spLocks noGrp="1" noChangeArrowheads="1"/>
          </p:cNvSpPr>
          <p:nvPr>
            <p:ph type="sldNum" sz="quarter" idx="4"/>
          </p:nvPr>
        </p:nvSpPr>
        <p:spPr bwMode="auto">
          <a:xfrm>
            <a:off x="6821488" y="6248400"/>
            <a:ext cx="1905000" cy="4572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r">
              <a:defRPr sz="900">
                <a:solidFill>
                  <a:srgbClr val="5F2861"/>
                </a:solidFill>
                <a:latin typeface="Arial" pitchFamily="34" charset="0"/>
                <a:ea typeface="ＭＳ Ｐゴシック" pitchFamily="34" charset="-128"/>
                <a:cs typeface="+mn-cs"/>
              </a:defRPr>
            </a:lvl1pPr>
          </a:lstStyle>
          <a:p>
            <a:pPr eaLnBrk="0" fontAlgn="base" hangingPunct="0">
              <a:spcBef>
                <a:spcPct val="0"/>
              </a:spcBef>
              <a:spcAft>
                <a:spcPct val="0"/>
              </a:spcAft>
              <a:defRPr/>
            </a:pPr>
            <a:fld id="{E677F28E-CCA1-4655-A438-CE0930E82F28}" type="slidenum">
              <a:rPr lang="en-US"/>
              <a:pPr eaLnBrk="0" fontAlgn="base" hangingPunct="0">
                <a:spcBef>
                  <a:spcPct val="0"/>
                </a:spcBef>
                <a:spcAft>
                  <a:spcPct val="0"/>
                </a:spcAft>
                <a:defRPr/>
              </a:pPr>
              <a:t>‹#›</a:t>
            </a:fld>
            <a:endParaRPr lang="en-US" sz="1400" dirty="0">
              <a:solidFill>
                <a:srgbClr val="6D2E69"/>
              </a:solidFill>
            </a:endParaRPr>
          </a:p>
        </p:txBody>
      </p:sp>
      <p:sp>
        <p:nvSpPr>
          <p:cNvPr id="1030" name="Line 6"/>
          <p:cNvSpPr>
            <a:spLocks noChangeShapeType="1"/>
          </p:cNvSpPr>
          <p:nvPr/>
        </p:nvSpPr>
        <p:spPr bwMode="auto">
          <a:xfrm flipH="1">
            <a:off x="449263" y="6505575"/>
            <a:ext cx="8277225" cy="0"/>
          </a:xfrm>
          <a:prstGeom prst="line">
            <a:avLst/>
          </a:prstGeom>
          <a:noFill/>
          <a:ln w="12700">
            <a:solidFill>
              <a:srgbClr val="5F286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dirty="0">
              <a:solidFill>
                <a:srgbClr val="000000"/>
              </a:solidFill>
            </a:endParaRPr>
          </a:p>
        </p:txBody>
      </p:sp>
      <p:pic>
        <p:nvPicPr>
          <p:cNvPr id="1031" name="Picture 4"/>
          <p:cNvPicPr>
            <a:picLocks noChangeAspect="1" noChangeArrowheads="1"/>
          </p:cNvPicPr>
          <p:nvPr userDrawn="1"/>
        </p:nvPicPr>
        <p:blipFill>
          <a:blip r:embed="rId15">
            <a:extLst>
              <a:ext uri="{28A0092B-C50C-407E-A947-70E740481C1C}">
                <a14:useLocalDpi xmlns:a14="http://schemas.microsoft.com/office/drawing/2010/main" val="0"/>
              </a:ext>
            </a:extLst>
          </a:blip>
          <a:srcRect t="-4266"/>
          <a:stretch>
            <a:fillRect/>
          </a:stretch>
        </p:blipFill>
        <p:spPr bwMode="auto">
          <a:xfrm>
            <a:off x="6530975" y="620713"/>
            <a:ext cx="199707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9345463"/>
      </p:ext>
    </p:extLst>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 id="2147483929" r:id="rId12"/>
    <p:sldLayoutId id="2147483930" r:id="rId13"/>
  </p:sldLayoutIdLst>
  <p:transition spd="med">
    <p:fade/>
  </p:transition>
  <p:hf hdr="0" ftr="0" dt="0"/>
  <p:txStyles>
    <p:titleStyle>
      <a:lvl1pPr algn="l" rtl="0" eaLnBrk="0" fontAlgn="base" hangingPunct="0">
        <a:lnSpc>
          <a:spcPct val="85000"/>
        </a:lnSpc>
        <a:spcBef>
          <a:spcPct val="0"/>
        </a:spcBef>
        <a:spcAft>
          <a:spcPct val="0"/>
        </a:spcAft>
        <a:defRPr sz="2600">
          <a:solidFill>
            <a:schemeClr val="bg1"/>
          </a:solidFill>
          <a:latin typeface="+mj-lt"/>
          <a:ea typeface="MS PGothic" pitchFamily="34" charset="-128"/>
          <a:cs typeface="+mj-cs"/>
        </a:defRPr>
      </a:lvl1pPr>
      <a:lvl2pPr algn="l" rtl="0" eaLnBrk="0" fontAlgn="base" hangingPunct="0">
        <a:lnSpc>
          <a:spcPct val="85000"/>
        </a:lnSpc>
        <a:spcBef>
          <a:spcPct val="0"/>
        </a:spcBef>
        <a:spcAft>
          <a:spcPct val="0"/>
        </a:spcAft>
        <a:defRPr sz="2600">
          <a:solidFill>
            <a:schemeClr val="bg1"/>
          </a:solidFill>
          <a:latin typeface="Arial" pitchFamily="1" charset="0"/>
          <a:ea typeface="MS PGothic" pitchFamily="34" charset="-128"/>
          <a:cs typeface="ＭＳ Ｐゴシック" pitchFamily="1" charset="-128"/>
        </a:defRPr>
      </a:lvl2pPr>
      <a:lvl3pPr algn="l" rtl="0" eaLnBrk="0" fontAlgn="base" hangingPunct="0">
        <a:lnSpc>
          <a:spcPct val="85000"/>
        </a:lnSpc>
        <a:spcBef>
          <a:spcPct val="0"/>
        </a:spcBef>
        <a:spcAft>
          <a:spcPct val="0"/>
        </a:spcAft>
        <a:defRPr sz="2600">
          <a:solidFill>
            <a:schemeClr val="bg1"/>
          </a:solidFill>
          <a:latin typeface="Arial" pitchFamily="1" charset="0"/>
          <a:ea typeface="MS PGothic" pitchFamily="34" charset="-128"/>
          <a:cs typeface="ＭＳ Ｐゴシック" pitchFamily="1" charset="-128"/>
        </a:defRPr>
      </a:lvl3pPr>
      <a:lvl4pPr algn="l" rtl="0" eaLnBrk="0" fontAlgn="base" hangingPunct="0">
        <a:lnSpc>
          <a:spcPct val="85000"/>
        </a:lnSpc>
        <a:spcBef>
          <a:spcPct val="0"/>
        </a:spcBef>
        <a:spcAft>
          <a:spcPct val="0"/>
        </a:spcAft>
        <a:defRPr sz="2600">
          <a:solidFill>
            <a:schemeClr val="bg1"/>
          </a:solidFill>
          <a:latin typeface="Arial" pitchFamily="1" charset="0"/>
          <a:ea typeface="MS PGothic" pitchFamily="34" charset="-128"/>
          <a:cs typeface="ＭＳ Ｐゴシック" pitchFamily="1" charset="-128"/>
        </a:defRPr>
      </a:lvl4pPr>
      <a:lvl5pPr algn="l" rtl="0" eaLnBrk="0" fontAlgn="base" hangingPunct="0">
        <a:lnSpc>
          <a:spcPct val="85000"/>
        </a:lnSpc>
        <a:spcBef>
          <a:spcPct val="0"/>
        </a:spcBef>
        <a:spcAft>
          <a:spcPct val="0"/>
        </a:spcAft>
        <a:defRPr sz="2600">
          <a:solidFill>
            <a:schemeClr val="bg1"/>
          </a:solidFill>
          <a:latin typeface="Arial" pitchFamily="1" charset="0"/>
          <a:ea typeface="MS PGothic" pitchFamily="34" charset="-128"/>
          <a:cs typeface="ＭＳ Ｐゴシック" pitchFamily="1" charset="-128"/>
        </a:defRPr>
      </a:lvl5pPr>
      <a:lvl6pPr marL="457200"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6pPr>
      <a:lvl7pPr marL="914400"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7pPr>
      <a:lvl8pPr marL="1371600"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8pPr>
      <a:lvl9pPr marL="1828800"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9pPr>
    </p:titleStyle>
    <p:bodyStyle>
      <a:lvl1pPr marL="342900" indent="-342900" algn="l" rtl="0" eaLnBrk="0" fontAlgn="base" hangingPunct="0">
        <a:lnSpc>
          <a:spcPct val="90000"/>
        </a:lnSpc>
        <a:spcBef>
          <a:spcPct val="60000"/>
        </a:spcBef>
        <a:spcAft>
          <a:spcPct val="0"/>
        </a:spcAft>
        <a:buClr>
          <a:srgbClr val="5F2861"/>
        </a:buClr>
        <a:buSzPct val="120000"/>
        <a:tabLst>
          <a:tab pos="261938" algn="l"/>
        </a:tabLst>
        <a:defRPr sz="2000">
          <a:solidFill>
            <a:schemeClr val="tx1"/>
          </a:solidFill>
          <a:latin typeface="+mn-lt"/>
          <a:ea typeface="MS PGothic" pitchFamily="34" charset="-128"/>
          <a:cs typeface="+mn-cs"/>
        </a:defRPr>
      </a:lvl1pPr>
      <a:lvl2pPr marL="700088" indent="-258763" algn="l" rtl="0" eaLnBrk="0" fontAlgn="base" hangingPunct="0">
        <a:lnSpc>
          <a:spcPct val="90000"/>
        </a:lnSpc>
        <a:spcBef>
          <a:spcPct val="50000"/>
        </a:spcBef>
        <a:spcAft>
          <a:spcPct val="0"/>
        </a:spcAft>
        <a:buClr>
          <a:srgbClr val="5F2861"/>
        </a:buClr>
        <a:buSzPct val="120000"/>
        <a:buChar char="•"/>
        <a:tabLst>
          <a:tab pos="261938" algn="l"/>
        </a:tabLst>
        <a:defRPr sz="2000">
          <a:solidFill>
            <a:schemeClr val="tx1"/>
          </a:solidFill>
          <a:latin typeface="+mn-lt"/>
          <a:ea typeface="MS PGothic" pitchFamily="34" charset="-128"/>
        </a:defRPr>
      </a:lvl2pPr>
      <a:lvl3pPr marL="1162050" indent="-282575" algn="l" rtl="0" eaLnBrk="0" fontAlgn="base" hangingPunct="0">
        <a:lnSpc>
          <a:spcPct val="90000"/>
        </a:lnSpc>
        <a:spcBef>
          <a:spcPct val="50000"/>
        </a:spcBef>
        <a:spcAft>
          <a:spcPct val="0"/>
        </a:spcAft>
        <a:buFont typeface="Arial" pitchFamily="34" charset="0"/>
        <a:buChar char="-"/>
        <a:tabLst>
          <a:tab pos="261938" algn="l"/>
        </a:tabLst>
        <a:defRPr sz="2000">
          <a:solidFill>
            <a:schemeClr val="tx1"/>
          </a:solidFill>
          <a:latin typeface="+mn-lt"/>
          <a:ea typeface="MS PGothic" pitchFamily="34" charset="-128"/>
        </a:defRPr>
      </a:lvl3pPr>
      <a:lvl4pPr marL="1627188" indent="-285750"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S PGothic" pitchFamily="34" charset="-128"/>
        </a:defRPr>
      </a:lvl4pPr>
      <a:lvl5pPr marL="2087563" indent="-280988"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MS PGothic" pitchFamily="34" charset="-128"/>
        </a:defRPr>
      </a:lvl5pPr>
      <a:lvl6pPr marL="2544763" indent="-280988" algn="l" rtl="0" fontAlgn="base">
        <a:lnSpc>
          <a:spcPct val="90000"/>
        </a:lnSpc>
        <a:spcBef>
          <a:spcPct val="50000"/>
        </a:spcBef>
        <a:spcAft>
          <a:spcPct val="0"/>
        </a:spcAft>
        <a:buFont typeface="Wingdings 2" pitchFamily="1" charset="2"/>
        <a:buChar char=""/>
        <a:tabLst>
          <a:tab pos="261938" algn="l"/>
        </a:tabLst>
        <a:defRPr sz="2000">
          <a:solidFill>
            <a:schemeClr val="tx1"/>
          </a:solidFill>
          <a:latin typeface="+mn-lt"/>
          <a:ea typeface="+mn-ea"/>
        </a:defRPr>
      </a:lvl6pPr>
      <a:lvl7pPr marL="3001963" indent="-280988" algn="l" rtl="0" fontAlgn="base">
        <a:lnSpc>
          <a:spcPct val="90000"/>
        </a:lnSpc>
        <a:spcBef>
          <a:spcPct val="50000"/>
        </a:spcBef>
        <a:spcAft>
          <a:spcPct val="0"/>
        </a:spcAft>
        <a:buFont typeface="Wingdings 2" pitchFamily="1" charset="2"/>
        <a:buChar char=""/>
        <a:tabLst>
          <a:tab pos="261938" algn="l"/>
        </a:tabLst>
        <a:defRPr sz="2000">
          <a:solidFill>
            <a:schemeClr val="tx1"/>
          </a:solidFill>
          <a:latin typeface="+mn-lt"/>
          <a:ea typeface="+mn-ea"/>
        </a:defRPr>
      </a:lvl7pPr>
      <a:lvl8pPr marL="3459163" indent="-280988" algn="l" rtl="0" fontAlgn="base">
        <a:lnSpc>
          <a:spcPct val="90000"/>
        </a:lnSpc>
        <a:spcBef>
          <a:spcPct val="50000"/>
        </a:spcBef>
        <a:spcAft>
          <a:spcPct val="0"/>
        </a:spcAft>
        <a:buFont typeface="Wingdings 2" pitchFamily="1" charset="2"/>
        <a:buChar char=""/>
        <a:tabLst>
          <a:tab pos="261938" algn="l"/>
        </a:tabLst>
        <a:defRPr sz="2000">
          <a:solidFill>
            <a:schemeClr val="tx1"/>
          </a:solidFill>
          <a:latin typeface="+mn-lt"/>
          <a:ea typeface="+mn-ea"/>
        </a:defRPr>
      </a:lvl8pPr>
      <a:lvl9pPr marL="3916363" indent="-280988" algn="l" rtl="0" fontAlgn="base">
        <a:lnSpc>
          <a:spcPct val="90000"/>
        </a:lnSpc>
        <a:spcBef>
          <a:spcPct val="50000"/>
        </a:spcBef>
        <a:spcAft>
          <a:spcPct val="0"/>
        </a:spcAft>
        <a:buFont typeface="Wingdings 2" pitchFamily="1" charset="2"/>
        <a:buChar char=""/>
        <a:tabLst>
          <a:tab pos="261938" algn="l"/>
        </a:tabLst>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2"/>
          <p:cNvSpPr>
            <a:spLocks noChangeArrowheads="1"/>
          </p:cNvSpPr>
          <p:nvPr/>
        </p:nvSpPr>
        <p:spPr bwMode="auto">
          <a:xfrm>
            <a:off x="449263" y="449263"/>
            <a:ext cx="8277225" cy="990600"/>
          </a:xfrm>
          <a:prstGeom prst="roundRect">
            <a:avLst>
              <a:gd name="adj" fmla="val 7213"/>
            </a:avLst>
          </a:prstGeom>
          <a:solidFill>
            <a:srgbClr val="5F286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charset="0"/>
                <a:ea typeface="ヒラギノ角ゴ Pro W3"/>
                <a:cs typeface="ヒラギノ角ゴ Pro W3"/>
              </a:defRPr>
            </a:lvl1pPr>
            <a:lvl2pPr marL="742950" indent="-285750">
              <a:defRPr sz="2400">
                <a:solidFill>
                  <a:schemeClr val="tx1"/>
                </a:solidFill>
                <a:latin typeface="Arial" charset="0"/>
                <a:ea typeface="ヒラギノ角ゴ Pro W3"/>
                <a:cs typeface="ヒラギノ角ゴ Pro W3"/>
              </a:defRPr>
            </a:lvl2pPr>
            <a:lvl3pPr marL="1143000" indent="-228600">
              <a:defRPr sz="2400">
                <a:solidFill>
                  <a:schemeClr val="tx1"/>
                </a:solidFill>
                <a:latin typeface="Arial" charset="0"/>
                <a:ea typeface="ヒラギノ角ゴ Pro W3"/>
                <a:cs typeface="ヒラギノ角ゴ Pro W3"/>
              </a:defRPr>
            </a:lvl3pPr>
            <a:lvl4pPr marL="1600200" indent="-228600">
              <a:defRPr sz="2400">
                <a:solidFill>
                  <a:schemeClr val="tx1"/>
                </a:solidFill>
                <a:latin typeface="Arial" charset="0"/>
                <a:ea typeface="ヒラギノ角ゴ Pro W3"/>
                <a:cs typeface="ヒラギノ角ゴ Pro W3"/>
              </a:defRPr>
            </a:lvl4pPr>
            <a:lvl5pPr marL="2057400" indent="-228600">
              <a:defRPr sz="2400">
                <a:solidFill>
                  <a:schemeClr val="tx1"/>
                </a:solidFill>
                <a:latin typeface="Arial"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charset="0"/>
                <a:ea typeface="ヒラギノ角ゴ Pro W3"/>
                <a:cs typeface="ヒラギノ角ゴ Pro W3"/>
              </a:defRPr>
            </a:lvl9pPr>
          </a:lstStyle>
          <a:p>
            <a:pPr eaLnBrk="0" fontAlgn="base" hangingPunct="0">
              <a:spcBef>
                <a:spcPct val="0"/>
              </a:spcBef>
              <a:spcAft>
                <a:spcPct val="0"/>
              </a:spcAft>
              <a:defRPr/>
            </a:pPr>
            <a:endParaRPr lang="en-GB" altLang="en-US" dirty="0">
              <a:solidFill>
                <a:srgbClr val="000000"/>
              </a:solidFill>
            </a:endParaRPr>
          </a:p>
        </p:txBody>
      </p:sp>
      <p:sp>
        <p:nvSpPr>
          <p:cNvPr id="6147" name="Rectangle 3"/>
          <p:cNvSpPr>
            <a:spLocks noGrp="1" noChangeArrowheads="1"/>
          </p:cNvSpPr>
          <p:nvPr>
            <p:ph type="title"/>
          </p:nvPr>
        </p:nvSpPr>
        <p:spPr bwMode="auto">
          <a:xfrm>
            <a:off x="647700" y="485775"/>
            <a:ext cx="5578475"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6148" name="Rectangle 4"/>
          <p:cNvSpPr>
            <a:spLocks noGrp="1" noChangeArrowheads="1"/>
          </p:cNvSpPr>
          <p:nvPr>
            <p:ph type="body" idx="1"/>
          </p:nvPr>
        </p:nvSpPr>
        <p:spPr bwMode="auto">
          <a:xfrm>
            <a:off x="647700" y="1798638"/>
            <a:ext cx="7737475"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6149" name="Rectangle 5"/>
          <p:cNvSpPr>
            <a:spLocks noGrp="1" noChangeArrowheads="1"/>
          </p:cNvSpPr>
          <p:nvPr>
            <p:ph type="sldNum" sz="quarter" idx="4"/>
          </p:nvPr>
        </p:nvSpPr>
        <p:spPr bwMode="auto">
          <a:xfrm>
            <a:off x="6821488" y="6248400"/>
            <a:ext cx="1905000" cy="4572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r" eaLnBrk="0" hangingPunct="0">
              <a:defRPr sz="900">
                <a:solidFill>
                  <a:srgbClr val="5F2861"/>
                </a:solidFill>
                <a:latin typeface="Arial" pitchFamily="34" charset="0"/>
                <a:ea typeface="ＭＳ Ｐゴシック" pitchFamily="34" charset="-128"/>
                <a:cs typeface="+mn-cs"/>
              </a:defRPr>
            </a:lvl1pPr>
          </a:lstStyle>
          <a:p>
            <a:pPr fontAlgn="base">
              <a:spcBef>
                <a:spcPct val="0"/>
              </a:spcBef>
              <a:spcAft>
                <a:spcPct val="0"/>
              </a:spcAft>
              <a:defRPr/>
            </a:pPr>
            <a:fld id="{3BEC3BEA-9B34-4567-A81D-64F0ACD7802E}" type="slidenum">
              <a:rPr lang="en-US"/>
              <a:pPr fontAlgn="base">
                <a:spcBef>
                  <a:spcPct val="0"/>
                </a:spcBef>
                <a:spcAft>
                  <a:spcPct val="0"/>
                </a:spcAft>
                <a:defRPr/>
              </a:pPr>
              <a:t>‹#›</a:t>
            </a:fld>
            <a:endParaRPr lang="en-US" sz="1400" dirty="0">
              <a:solidFill>
                <a:srgbClr val="6D2E69"/>
              </a:solidFill>
            </a:endParaRPr>
          </a:p>
        </p:txBody>
      </p:sp>
      <p:sp>
        <p:nvSpPr>
          <p:cNvPr id="6150" name="Line 6"/>
          <p:cNvSpPr>
            <a:spLocks noChangeShapeType="1"/>
          </p:cNvSpPr>
          <p:nvPr/>
        </p:nvSpPr>
        <p:spPr bwMode="auto">
          <a:xfrm flipH="1">
            <a:off x="449263" y="6505575"/>
            <a:ext cx="8277225" cy="0"/>
          </a:xfrm>
          <a:prstGeom prst="line">
            <a:avLst/>
          </a:prstGeom>
          <a:noFill/>
          <a:ln w="12700">
            <a:solidFill>
              <a:srgbClr val="5F286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dirty="0">
              <a:solidFill>
                <a:srgbClr val="000000"/>
              </a:solidFill>
              <a:ea typeface="ヒラギノ角ゴ Pro W3" pitchFamily="-16" charset="-128"/>
            </a:endParaRPr>
          </a:p>
        </p:txBody>
      </p:sp>
      <p:pic>
        <p:nvPicPr>
          <p:cNvPr id="6151" name="Picture 4"/>
          <p:cNvPicPr>
            <a:picLocks noChangeAspect="1" noChangeArrowheads="1"/>
          </p:cNvPicPr>
          <p:nvPr userDrawn="1"/>
        </p:nvPicPr>
        <p:blipFill>
          <a:blip r:embed="rId17">
            <a:extLst>
              <a:ext uri="{28A0092B-C50C-407E-A947-70E740481C1C}">
                <a14:useLocalDpi xmlns:a14="http://schemas.microsoft.com/office/drawing/2010/main" val="0"/>
              </a:ext>
            </a:extLst>
          </a:blip>
          <a:srcRect t="-4266"/>
          <a:stretch>
            <a:fillRect/>
          </a:stretch>
        </p:blipFill>
        <p:spPr bwMode="auto">
          <a:xfrm>
            <a:off x="6530975" y="620713"/>
            <a:ext cx="199707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287621"/>
      </p:ext>
    </p:extLst>
  </p:cSld>
  <p:clrMap bg1="lt1" tx1="dk1" bg2="lt2" tx2="dk2" accent1="accent1" accent2="accent2" accent3="accent3" accent4="accent4" accent5="accent5" accent6="accent6" hlink="hlink" folHlink="folHlink"/>
  <p:sldLayoutIdLst>
    <p:sldLayoutId id="2147484017" r:id="rId1"/>
    <p:sldLayoutId id="2147484018" r:id="rId2"/>
    <p:sldLayoutId id="2147484019" r:id="rId3"/>
    <p:sldLayoutId id="2147484020" r:id="rId4"/>
    <p:sldLayoutId id="2147484021" r:id="rId5"/>
    <p:sldLayoutId id="2147484022" r:id="rId6"/>
    <p:sldLayoutId id="2147484023" r:id="rId7"/>
    <p:sldLayoutId id="2147484024" r:id="rId8"/>
    <p:sldLayoutId id="2147484025" r:id="rId9"/>
    <p:sldLayoutId id="2147484026" r:id="rId10"/>
    <p:sldLayoutId id="2147484027" r:id="rId11"/>
    <p:sldLayoutId id="2147484028" r:id="rId12"/>
    <p:sldLayoutId id="2147484029" r:id="rId13"/>
    <p:sldLayoutId id="2147484030" r:id="rId14"/>
    <p:sldLayoutId id="2147484031" r:id="rId15"/>
  </p:sldLayoutIdLst>
  <p:transition spd="med">
    <p:fade/>
  </p:transition>
  <p:hf hdr="0" ftr="0" dt="0"/>
  <p:txStyles>
    <p:titleStyle>
      <a:lvl1pPr algn="l" rtl="0" eaLnBrk="0" fontAlgn="base" hangingPunct="0">
        <a:lnSpc>
          <a:spcPct val="85000"/>
        </a:lnSpc>
        <a:spcBef>
          <a:spcPct val="0"/>
        </a:spcBef>
        <a:spcAft>
          <a:spcPct val="0"/>
        </a:spcAft>
        <a:defRPr sz="2600">
          <a:solidFill>
            <a:schemeClr val="bg1"/>
          </a:solidFill>
          <a:latin typeface="+mj-lt"/>
          <a:ea typeface="ＭＳ Ｐゴシック" pitchFamily="34" charset="-128"/>
          <a:cs typeface="+mj-cs"/>
        </a:defRPr>
      </a:lvl1pPr>
      <a:lvl2pPr algn="l" rtl="0" eaLnBrk="0" fontAlgn="base" hangingPunct="0">
        <a:lnSpc>
          <a:spcPct val="85000"/>
        </a:lnSpc>
        <a:spcBef>
          <a:spcPct val="0"/>
        </a:spcBef>
        <a:spcAft>
          <a:spcPct val="0"/>
        </a:spcAft>
        <a:defRPr sz="2600">
          <a:solidFill>
            <a:schemeClr val="bg1"/>
          </a:solidFill>
          <a:latin typeface="Arial" pitchFamily="1" charset="0"/>
          <a:ea typeface="ＭＳ Ｐゴシック" pitchFamily="34" charset="-128"/>
          <a:cs typeface="ＭＳ Ｐゴシック" pitchFamily="1" charset="-128"/>
        </a:defRPr>
      </a:lvl2pPr>
      <a:lvl3pPr algn="l" rtl="0" eaLnBrk="0" fontAlgn="base" hangingPunct="0">
        <a:lnSpc>
          <a:spcPct val="85000"/>
        </a:lnSpc>
        <a:spcBef>
          <a:spcPct val="0"/>
        </a:spcBef>
        <a:spcAft>
          <a:spcPct val="0"/>
        </a:spcAft>
        <a:defRPr sz="2600">
          <a:solidFill>
            <a:schemeClr val="bg1"/>
          </a:solidFill>
          <a:latin typeface="Arial" pitchFamily="1" charset="0"/>
          <a:ea typeface="ＭＳ Ｐゴシック" pitchFamily="34" charset="-128"/>
          <a:cs typeface="ＭＳ Ｐゴシック" pitchFamily="1" charset="-128"/>
        </a:defRPr>
      </a:lvl3pPr>
      <a:lvl4pPr algn="l" rtl="0" eaLnBrk="0" fontAlgn="base" hangingPunct="0">
        <a:lnSpc>
          <a:spcPct val="85000"/>
        </a:lnSpc>
        <a:spcBef>
          <a:spcPct val="0"/>
        </a:spcBef>
        <a:spcAft>
          <a:spcPct val="0"/>
        </a:spcAft>
        <a:defRPr sz="2600">
          <a:solidFill>
            <a:schemeClr val="bg1"/>
          </a:solidFill>
          <a:latin typeface="Arial" pitchFamily="1" charset="0"/>
          <a:ea typeface="ＭＳ Ｐゴシック" pitchFamily="34" charset="-128"/>
          <a:cs typeface="ＭＳ Ｐゴシック" pitchFamily="1" charset="-128"/>
        </a:defRPr>
      </a:lvl4pPr>
      <a:lvl5pPr algn="l" rtl="0" eaLnBrk="0" fontAlgn="base" hangingPunct="0">
        <a:lnSpc>
          <a:spcPct val="85000"/>
        </a:lnSpc>
        <a:spcBef>
          <a:spcPct val="0"/>
        </a:spcBef>
        <a:spcAft>
          <a:spcPct val="0"/>
        </a:spcAft>
        <a:defRPr sz="2600">
          <a:solidFill>
            <a:schemeClr val="bg1"/>
          </a:solidFill>
          <a:latin typeface="Arial" pitchFamily="1" charset="0"/>
          <a:ea typeface="ＭＳ Ｐゴシック" pitchFamily="34" charset="-128"/>
          <a:cs typeface="ＭＳ Ｐゴシック" pitchFamily="1" charset="-128"/>
        </a:defRPr>
      </a:lvl5pPr>
      <a:lvl6pPr marL="457200"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6pPr>
      <a:lvl7pPr marL="914400"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7pPr>
      <a:lvl8pPr marL="1371600"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8pPr>
      <a:lvl9pPr marL="1828800"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9pPr>
    </p:titleStyle>
    <p:bodyStyle>
      <a:lvl1pPr marL="342900" indent="-342900" algn="l" rtl="0" eaLnBrk="0" fontAlgn="base" hangingPunct="0">
        <a:lnSpc>
          <a:spcPct val="90000"/>
        </a:lnSpc>
        <a:spcBef>
          <a:spcPct val="60000"/>
        </a:spcBef>
        <a:spcAft>
          <a:spcPct val="0"/>
        </a:spcAft>
        <a:buClr>
          <a:srgbClr val="5F2861"/>
        </a:buClr>
        <a:buSzPct val="120000"/>
        <a:tabLst>
          <a:tab pos="261938" algn="l"/>
        </a:tabLst>
        <a:defRPr sz="2000">
          <a:solidFill>
            <a:schemeClr val="tx1"/>
          </a:solidFill>
          <a:latin typeface="+mn-lt"/>
          <a:ea typeface="ＭＳ Ｐゴシック" pitchFamily="34" charset="-128"/>
          <a:cs typeface="+mn-cs"/>
        </a:defRPr>
      </a:lvl1pPr>
      <a:lvl2pPr marL="700088" indent="-258763" algn="l" rtl="0" eaLnBrk="0" fontAlgn="base" hangingPunct="0">
        <a:lnSpc>
          <a:spcPct val="90000"/>
        </a:lnSpc>
        <a:spcBef>
          <a:spcPct val="50000"/>
        </a:spcBef>
        <a:spcAft>
          <a:spcPct val="0"/>
        </a:spcAft>
        <a:buClr>
          <a:srgbClr val="5F2861"/>
        </a:buClr>
        <a:buSzPct val="120000"/>
        <a:buChar char="•"/>
        <a:tabLst>
          <a:tab pos="261938" algn="l"/>
        </a:tabLst>
        <a:defRPr sz="2000">
          <a:solidFill>
            <a:schemeClr val="tx1"/>
          </a:solidFill>
          <a:latin typeface="+mn-lt"/>
          <a:ea typeface="ＭＳ Ｐゴシック" pitchFamily="34" charset="-128"/>
        </a:defRPr>
      </a:lvl2pPr>
      <a:lvl3pPr marL="1162050" indent="-282575" algn="l" rtl="0" eaLnBrk="0" fontAlgn="base" hangingPunct="0">
        <a:lnSpc>
          <a:spcPct val="90000"/>
        </a:lnSpc>
        <a:spcBef>
          <a:spcPct val="50000"/>
        </a:spcBef>
        <a:spcAft>
          <a:spcPct val="0"/>
        </a:spcAft>
        <a:buFont typeface="Arial" charset="0"/>
        <a:buChar char="-"/>
        <a:tabLst>
          <a:tab pos="261938" algn="l"/>
        </a:tabLst>
        <a:defRPr sz="2000">
          <a:solidFill>
            <a:schemeClr val="tx1"/>
          </a:solidFill>
          <a:latin typeface="+mn-lt"/>
          <a:ea typeface="ＭＳ Ｐゴシック" pitchFamily="34" charset="-128"/>
        </a:defRPr>
      </a:lvl3pPr>
      <a:lvl4pPr marL="1627188" indent="-285750"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ＭＳ Ｐゴシック" pitchFamily="34" charset="-128"/>
        </a:defRPr>
      </a:lvl4pPr>
      <a:lvl5pPr marL="2087563" indent="-280988"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ＭＳ Ｐゴシック" pitchFamily="34" charset="-128"/>
        </a:defRPr>
      </a:lvl5pPr>
      <a:lvl6pPr marL="2544763" indent="-280988" algn="l" rtl="0" fontAlgn="base">
        <a:lnSpc>
          <a:spcPct val="90000"/>
        </a:lnSpc>
        <a:spcBef>
          <a:spcPct val="50000"/>
        </a:spcBef>
        <a:spcAft>
          <a:spcPct val="0"/>
        </a:spcAft>
        <a:buFont typeface="Wingdings 2" pitchFamily="1" charset="2"/>
        <a:buChar char=""/>
        <a:tabLst>
          <a:tab pos="261938" algn="l"/>
        </a:tabLst>
        <a:defRPr sz="2000">
          <a:solidFill>
            <a:schemeClr val="tx1"/>
          </a:solidFill>
          <a:latin typeface="+mn-lt"/>
          <a:ea typeface="+mn-ea"/>
        </a:defRPr>
      </a:lvl6pPr>
      <a:lvl7pPr marL="3001963" indent="-280988" algn="l" rtl="0" fontAlgn="base">
        <a:lnSpc>
          <a:spcPct val="90000"/>
        </a:lnSpc>
        <a:spcBef>
          <a:spcPct val="50000"/>
        </a:spcBef>
        <a:spcAft>
          <a:spcPct val="0"/>
        </a:spcAft>
        <a:buFont typeface="Wingdings 2" pitchFamily="1" charset="2"/>
        <a:buChar char=""/>
        <a:tabLst>
          <a:tab pos="261938" algn="l"/>
        </a:tabLst>
        <a:defRPr sz="2000">
          <a:solidFill>
            <a:schemeClr val="tx1"/>
          </a:solidFill>
          <a:latin typeface="+mn-lt"/>
          <a:ea typeface="+mn-ea"/>
        </a:defRPr>
      </a:lvl7pPr>
      <a:lvl8pPr marL="3459163" indent="-280988" algn="l" rtl="0" fontAlgn="base">
        <a:lnSpc>
          <a:spcPct val="90000"/>
        </a:lnSpc>
        <a:spcBef>
          <a:spcPct val="50000"/>
        </a:spcBef>
        <a:spcAft>
          <a:spcPct val="0"/>
        </a:spcAft>
        <a:buFont typeface="Wingdings 2" pitchFamily="1" charset="2"/>
        <a:buChar char=""/>
        <a:tabLst>
          <a:tab pos="261938" algn="l"/>
        </a:tabLst>
        <a:defRPr sz="2000">
          <a:solidFill>
            <a:schemeClr val="tx1"/>
          </a:solidFill>
          <a:latin typeface="+mn-lt"/>
          <a:ea typeface="+mn-ea"/>
        </a:defRPr>
      </a:lvl8pPr>
      <a:lvl9pPr marL="3916363" indent="-280988" algn="l" rtl="0" fontAlgn="base">
        <a:lnSpc>
          <a:spcPct val="90000"/>
        </a:lnSpc>
        <a:spcBef>
          <a:spcPct val="50000"/>
        </a:spcBef>
        <a:spcAft>
          <a:spcPct val="0"/>
        </a:spcAft>
        <a:buFont typeface="Wingdings 2" pitchFamily="1" charset="2"/>
        <a:buChar char=""/>
        <a:tabLst>
          <a:tab pos="261938" algn="l"/>
        </a:tabLst>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hyperlink" Target="http://www.cqc.org.uk/organisations-we-regulate/get-involved/join-our-online-communities-providers" TargetMode="External"/><Relationship Id="rId2" Type="http://schemas.openxmlformats.org/officeDocument/2006/relationships/hyperlink" Target="http://www.cqc.org.uk/content/get-our-newsletter" TargetMode="External"/><Relationship Id="rId1" Type="http://schemas.openxmlformats.org/officeDocument/2006/relationships/slideLayout" Target="../slideLayouts/slideLayout40.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3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txBox="1">
            <a:spLocks noGrp="1" noChangeArrowheads="1"/>
          </p:cNvSpPr>
          <p:nvPr/>
        </p:nvSpPr>
        <p:spPr bwMode="auto">
          <a:xfrm>
            <a:off x="6821488"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defRPr sz="2400">
                <a:solidFill>
                  <a:schemeClr val="tx1"/>
                </a:solidFill>
                <a:latin typeface="Arial" charset="0"/>
                <a:ea typeface="ヒラギノ角ゴ Pro W3" pitchFamily="-16" charset="-128"/>
              </a:defRPr>
            </a:lvl1pPr>
            <a:lvl2pPr marL="742950" indent="-285750">
              <a:defRPr sz="2400">
                <a:solidFill>
                  <a:schemeClr val="tx1"/>
                </a:solidFill>
                <a:latin typeface="Arial" charset="0"/>
                <a:ea typeface="ヒラギノ角ゴ Pro W3" pitchFamily="-16" charset="-128"/>
              </a:defRPr>
            </a:lvl2pPr>
            <a:lvl3pPr marL="1143000" indent="-228600">
              <a:defRPr sz="2400">
                <a:solidFill>
                  <a:schemeClr val="tx1"/>
                </a:solidFill>
                <a:latin typeface="Arial" charset="0"/>
                <a:ea typeface="ヒラギノ角ゴ Pro W3" pitchFamily="-16" charset="-128"/>
              </a:defRPr>
            </a:lvl3pPr>
            <a:lvl4pPr marL="1600200" indent="-228600">
              <a:defRPr sz="2400">
                <a:solidFill>
                  <a:schemeClr val="tx1"/>
                </a:solidFill>
                <a:latin typeface="Arial" charset="0"/>
                <a:ea typeface="ヒラギノ角ゴ Pro W3" pitchFamily="-16" charset="-128"/>
              </a:defRPr>
            </a:lvl4pPr>
            <a:lvl5pPr marL="2057400" indent="-228600">
              <a:defRPr sz="2400">
                <a:solidFill>
                  <a:schemeClr val="tx1"/>
                </a:solidFill>
                <a:latin typeface="Arial"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6" charset="-128"/>
              </a:defRPr>
            </a:lvl9pPr>
          </a:lstStyle>
          <a:p>
            <a:pPr algn="r" eaLnBrk="0" fontAlgn="base" hangingPunct="0">
              <a:spcBef>
                <a:spcPct val="0"/>
              </a:spcBef>
              <a:spcAft>
                <a:spcPct val="0"/>
              </a:spcAft>
            </a:pPr>
            <a:fld id="{007AFC9B-9F96-4C50-996D-1055DE685391}" type="slidenum">
              <a:rPr lang="en-US" altLang="en-US" sz="900" smtClean="0">
                <a:solidFill>
                  <a:srgbClr val="5F2861"/>
                </a:solidFill>
                <a:ea typeface="ＭＳ Ｐゴシック" pitchFamily="-16" charset="-128"/>
              </a:rPr>
              <a:pPr algn="r" eaLnBrk="0" fontAlgn="base" hangingPunct="0">
                <a:spcBef>
                  <a:spcPct val="0"/>
                </a:spcBef>
                <a:spcAft>
                  <a:spcPct val="0"/>
                </a:spcAft>
              </a:pPr>
              <a:t>1</a:t>
            </a:fld>
            <a:endParaRPr lang="en-US" altLang="en-US" sz="1400" dirty="0">
              <a:solidFill>
                <a:srgbClr val="6D2E69"/>
              </a:solidFill>
              <a:ea typeface="ＭＳ Ｐゴシック" pitchFamily="-16" charset="-128"/>
            </a:endParaRPr>
          </a:p>
        </p:txBody>
      </p:sp>
      <p:sp>
        <p:nvSpPr>
          <p:cNvPr id="4100" name="Text Box 4"/>
          <p:cNvSpPr txBox="1">
            <a:spLocks noChangeArrowheads="1"/>
          </p:cNvSpPr>
          <p:nvPr/>
        </p:nvSpPr>
        <p:spPr bwMode="auto">
          <a:xfrm>
            <a:off x="601662" y="1846263"/>
            <a:ext cx="3538289" cy="307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a:solidFill>
                  <a:schemeClr val="tx1"/>
                </a:solidFill>
                <a:latin typeface="Arial" charset="0"/>
                <a:ea typeface="ヒラギノ角ゴ Pro W3" pitchFamily="-16" charset="-128"/>
              </a:defRPr>
            </a:lvl1pPr>
            <a:lvl2pPr marL="742950" indent="-285750">
              <a:defRPr sz="2400">
                <a:solidFill>
                  <a:schemeClr val="tx1"/>
                </a:solidFill>
                <a:latin typeface="Arial" charset="0"/>
                <a:ea typeface="ヒラギノ角ゴ Pro W3" pitchFamily="-16" charset="-128"/>
              </a:defRPr>
            </a:lvl2pPr>
            <a:lvl3pPr marL="1143000" indent="-228600">
              <a:defRPr sz="2400">
                <a:solidFill>
                  <a:schemeClr val="tx1"/>
                </a:solidFill>
                <a:latin typeface="Arial" charset="0"/>
                <a:ea typeface="ヒラギノ角ゴ Pro W3" pitchFamily="-16" charset="-128"/>
              </a:defRPr>
            </a:lvl3pPr>
            <a:lvl4pPr marL="1600200" indent="-228600">
              <a:defRPr sz="2400">
                <a:solidFill>
                  <a:schemeClr val="tx1"/>
                </a:solidFill>
                <a:latin typeface="Arial" charset="0"/>
                <a:ea typeface="ヒラギノ角ゴ Pro W3" pitchFamily="-16" charset="-128"/>
              </a:defRPr>
            </a:lvl4pPr>
            <a:lvl5pPr marL="2057400" indent="-228600">
              <a:defRPr sz="2400">
                <a:solidFill>
                  <a:schemeClr val="tx1"/>
                </a:solidFill>
                <a:latin typeface="Arial"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6" charset="-128"/>
              </a:defRPr>
            </a:lvl9pPr>
          </a:lstStyle>
          <a:p>
            <a:pPr lvl="0" eaLnBrk="0" fontAlgn="base" hangingPunct="0">
              <a:spcBef>
                <a:spcPct val="0"/>
              </a:spcBef>
              <a:spcAft>
                <a:spcPct val="0"/>
              </a:spcAft>
              <a:defRPr/>
            </a:pPr>
            <a:r>
              <a:rPr lang="en-GB" altLang="en-US" sz="4400" dirty="0">
                <a:solidFill>
                  <a:srgbClr val="6C276A"/>
                </a:solidFill>
                <a:latin typeface="Arial"/>
              </a:rPr>
              <a:t>Working with partners for quality improvement</a:t>
            </a:r>
          </a:p>
          <a:p>
            <a:pPr eaLnBrk="0" fontAlgn="base" hangingPunct="0">
              <a:spcBef>
                <a:spcPct val="0"/>
              </a:spcBef>
              <a:spcAft>
                <a:spcPct val="0"/>
              </a:spcAft>
            </a:pPr>
            <a:endParaRPr lang="en-GB" altLang="en-US" b="1" dirty="0">
              <a:solidFill>
                <a:srgbClr val="FFFFFF"/>
              </a:solidFill>
            </a:endParaRPr>
          </a:p>
        </p:txBody>
      </p:sp>
      <p:pic>
        <p:nvPicPr>
          <p:cNvPr id="4101" name="Picture 2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760897" y="1847850"/>
            <a:ext cx="3823148" cy="2733278"/>
          </a:xfrm>
          <a:prstGeom prst="rect">
            <a:avLst/>
          </a:prstGeom>
          <a:noFill/>
          <a:ln>
            <a:noFill/>
          </a:ln>
          <a:effectLst>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Box 1"/>
          <p:cNvSpPr txBox="1">
            <a:spLocks noChangeArrowheads="1"/>
          </p:cNvSpPr>
          <p:nvPr/>
        </p:nvSpPr>
        <p:spPr bwMode="auto">
          <a:xfrm>
            <a:off x="593725" y="4970463"/>
            <a:ext cx="815022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ヒラギノ角ゴ Pro W3" pitchFamily="-16" charset="-128"/>
              </a:defRPr>
            </a:lvl1pPr>
            <a:lvl2pPr marL="742950" indent="-285750">
              <a:defRPr sz="2400">
                <a:solidFill>
                  <a:schemeClr val="tx1"/>
                </a:solidFill>
                <a:latin typeface="Arial" charset="0"/>
                <a:ea typeface="ヒラギノ角ゴ Pro W3" pitchFamily="-16" charset="-128"/>
              </a:defRPr>
            </a:lvl2pPr>
            <a:lvl3pPr marL="1143000" indent="-228600">
              <a:defRPr sz="2400">
                <a:solidFill>
                  <a:schemeClr val="tx1"/>
                </a:solidFill>
                <a:latin typeface="Arial" charset="0"/>
                <a:ea typeface="ヒラギノ角ゴ Pro W3" pitchFamily="-16" charset="-128"/>
              </a:defRPr>
            </a:lvl3pPr>
            <a:lvl4pPr marL="1600200" indent="-228600">
              <a:defRPr sz="2400">
                <a:solidFill>
                  <a:schemeClr val="tx1"/>
                </a:solidFill>
                <a:latin typeface="Arial" charset="0"/>
                <a:ea typeface="ヒラギノ角ゴ Pro W3" pitchFamily="-16" charset="-128"/>
              </a:defRPr>
            </a:lvl4pPr>
            <a:lvl5pPr marL="2057400" indent="-228600">
              <a:defRPr sz="2400">
                <a:solidFill>
                  <a:schemeClr val="tx1"/>
                </a:solidFill>
                <a:latin typeface="Arial"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6" charset="-128"/>
              </a:defRPr>
            </a:lvl9pPr>
          </a:lstStyle>
          <a:p>
            <a:pPr eaLnBrk="0" fontAlgn="base" hangingPunct="0">
              <a:spcBef>
                <a:spcPct val="0"/>
              </a:spcBef>
              <a:spcAft>
                <a:spcPct val="0"/>
              </a:spcAft>
            </a:pPr>
            <a:r>
              <a:rPr lang="en-GB" altLang="en-US" sz="2000" dirty="0">
                <a:solidFill>
                  <a:srgbClr val="6B2861"/>
                </a:solidFill>
                <a:latin typeface="+mn-lt"/>
              </a:rPr>
              <a:t>Presenters – Lindsay Furze and Catriona Eglinton</a:t>
            </a:r>
          </a:p>
          <a:p>
            <a:pPr eaLnBrk="0" fontAlgn="base" hangingPunct="0">
              <a:spcBef>
                <a:spcPct val="0"/>
              </a:spcBef>
              <a:spcAft>
                <a:spcPct val="0"/>
              </a:spcAft>
            </a:pPr>
            <a:endParaRPr lang="en-GB" altLang="en-US" sz="2000" dirty="0">
              <a:solidFill>
                <a:srgbClr val="6B2861"/>
              </a:solidFill>
              <a:latin typeface="+mn-lt"/>
            </a:endParaRPr>
          </a:p>
          <a:p>
            <a:pPr eaLnBrk="0" fontAlgn="base" hangingPunct="0">
              <a:spcBef>
                <a:spcPct val="0"/>
              </a:spcBef>
              <a:spcAft>
                <a:spcPct val="0"/>
              </a:spcAft>
            </a:pPr>
            <a:r>
              <a:rPr lang="en-GB" altLang="en-US" sz="2000" dirty="0">
                <a:solidFill>
                  <a:srgbClr val="6B2861"/>
                </a:solidFill>
                <a:latin typeface="+mn-lt"/>
              </a:rPr>
              <a:t>Event – Optimum Annual Conference</a:t>
            </a:r>
          </a:p>
          <a:p>
            <a:pPr eaLnBrk="0" fontAlgn="base" hangingPunct="0">
              <a:spcBef>
                <a:spcPct val="0"/>
              </a:spcBef>
              <a:spcAft>
                <a:spcPct val="0"/>
              </a:spcAft>
            </a:pPr>
            <a:r>
              <a:rPr lang="en-GB" altLang="en-US" sz="2000" dirty="0">
                <a:solidFill>
                  <a:srgbClr val="6B2861"/>
                </a:solidFill>
                <a:latin typeface="+mn-lt"/>
              </a:rPr>
              <a:t>Date – 19 March 2019</a:t>
            </a:r>
          </a:p>
        </p:txBody>
      </p:sp>
    </p:spTree>
    <p:extLst>
      <p:ext uri="{BB962C8B-B14F-4D97-AF65-F5344CB8AC3E}">
        <p14:creationId xmlns:p14="http://schemas.microsoft.com/office/powerpoint/2010/main" val="3074515874"/>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3"/>
          <p:cNvSpPr>
            <a:spLocks noChangeArrowheads="1"/>
          </p:cNvSpPr>
          <p:nvPr/>
        </p:nvSpPr>
        <p:spPr bwMode="auto">
          <a:xfrm flipV="1">
            <a:off x="449263" y="1557331"/>
            <a:ext cx="8277225" cy="4810807"/>
          </a:xfrm>
          <a:prstGeom prst="roundRect">
            <a:avLst>
              <a:gd name="adj" fmla="val 2167"/>
            </a:avLst>
          </a:prstGeom>
          <a:noFill/>
          <a:ln>
            <a:noFill/>
          </a:ln>
          <a:extLst/>
        </p:spPr>
        <p:txBody>
          <a:bodyPr rot="10800000" wrap="none" anchor="ctr"/>
          <a:lstStyle>
            <a:lvl1pPr>
              <a:defRPr sz="2400">
                <a:solidFill>
                  <a:schemeClr val="tx1"/>
                </a:solidFill>
                <a:latin typeface="Arial" pitchFamily="34" charset="0"/>
                <a:ea typeface="ヒラギノ角ゴ Pro W3" pitchFamily="-16" charset="-128"/>
              </a:defRPr>
            </a:lvl1pPr>
            <a:lvl2pPr marL="742950" indent="-285750">
              <a:defRPr sz="2400">
                <a:solidFill>
                  <a:schemeClr val="tx1"/>
                </a:solidFill>
                <a:latin typeface="Arial" pitchFamily="34" charset="0"/>
                <a:ea typeface="ヒラギノ角ゴ Pro W3" pitchFamily="-16" charset="-128"/>
              </a:defRPr>
            </a:lvl2pPr>
            <a:lvl3pPr marL="1143000" indent="-228600">
              <a:defRPr sz="2400">
                <a:solidFill>
                  <a:schemeClr val="tx1"/>
                </a:solidFill>
                <a:latin typeface="Arial" pitchFamily="34" charset="0"/>
                <a:ea typeface="ヒラギノ角ゴ Pro W3" pitchFamily="-16" charset="-128"/>
              </a:defRPr>
            </a:lvl3pPr>
            <a:lvl4pPr marL="1600200" indent="-228600">
              <a:defRPr sz="2400">
                <a:solidFill>
                  <a:schemeClr val="tx1"/>
                </a:solidFill>
                <a:latin typeface="Arial" pitchFamily="34" charset="0"/>
                <a:ea typeface="ヒラギノ角ゴ Pro W3" pitchFamily="-16" charset="-128"/>
              </a:defRPr>
            </a:lvl4pPr>
            <a:lvl5pPr marL="2057400" indent="-228600">
              <a:defRPr sz="2400">
                <a:solidFill>
                  <a:schemeClr val="tx1"/>
                </a:solidFill>
                <a:latin typeface="Arial" pitchFamily="34"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16" charset="-128"/>
              </a:defRPr>
            </a:lvl9pPr>
          </a:lstStyle>
          <a:p>
            <a:pPr algn="ctr"/>
            <a:endParaRPr lang="en-GB" altLang="en-US" sz="1800" dirty="0">
              <a:solidFill>
                <a:srgbClr val="000000"/>
              </a:solidFill>
            </a:endParaRPr>
          </a:p>
        </p:txBody>
      </p:sp>
      <p:sp>
        <p:nvSpPr>
          <p:cNvPr id="1638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ヒラギノ角ゴ Pro W3" charset="-128"/>
              </a:defRPr>
            </a:lvl1pPr>
            <a:lvl2pPr marL="742950" indent="-285750">
              <a:defRPr sz="2400">
                <a:solidFill>
                  <a:schemeClr val="tx1"/>
                </a:solidFill>
                <a:latin typeface="Arial" pitchFamily="34" charset="0"/>
                <a:ea typeface="ヒラギノ角ゴ Pro W3" charset="-128"/>
              </a:defRPr>
            </a:lvl2pPr>
            <a:lvl3pPr marL="1143000" indent="-228600">
              <a:defRPr sz="2400">
                <a:solidFill>
                  <a:schemeClr val="tx1"/>
                </a:solidFill>
                <a:latin typeface="Arial" pitchFamily="34" charset="0"/>
                <a:ea typeface="ヒラギノ角ゴ Pro W3" charset="-128"/>
              </a:defRPr>
            </a:lvl3pPr>
            <a:lvl4pPr marL="1600200" indent="-228600">
              <a:defRPr sz="2400">
                <a:solidFill>
                  <a:schemeClr val="tx1"/>
                </a:solidFill>
                <a:latin typeface="Arial" pitchFamily="34" charset="0"/>
                <a:ea typeface="ヒラギノ角ゴ Pro W3" charset="-128"/>
              </a:defRPr>
            </a:lvl4pPr>
            <a:lvl5pPr marL="2057400" indent="-22860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FAC870B0-51CE-40A0-ACE5-072AB3386F42}" type="slidenum">
              <a:rPr lang="en-US" altLang="en-US" sz="900" smtClean="0">
                <a:solidFill>
                  <a:srgbClr val="5F2861"/>
                </a:solidFill>
                <a:ea typeface="MS PGothic" pitchFamily="34" charset="-128"/>
              </a:rPr>
              <a:pPr/>
              <a:t>10</a:t>
            </a:fld>
            <a:endParaRPr lang="en-US" altLang="en-US" sz="1400" dirty="0">
              <a:solidFill>
                <a:srgbClr val="6D2E69"/>
              </a:solidFill>
              <a:ea typeface="MS PGothic" pitchFamily="34" charset="-128"/>
            </a:endParaRPr>
          </a:p>
        </p:txBody>
      </p:sp>
      <p:sp>
        <p:nvSpPr>
          <p:cNvPr id="16388" name="Rectangle 2"/>
          <p:cNvSpPr>
            <a:spLocks noGrp="1" noChangeArrowheads="1"/>
          </p:cNvSpPr>
          <p:nvPr>
            <p:ph type="title"/>
          </p:nvPr>
        </p:nvSpPr>
        <p:spPr/>
        <p:txBody>
          <a:bodyPr/>
          <a:lstStyle/>
          <a:p>
            <a:pPr eaLnBrk="1" hangingPunct="1"/>
            <a:r>
              <a:rPr lang="en-GB" altLang="en-US" b="1" dirty="0"/>
              <a:t>Keep up to date</a:t>
            </a:r>
          </a:p>
        </p:txBody>
      </p:sp>
      <p:sp>
        <p:nvSpPr>
          <p:cNvPr id="16389" name="Rectangle 3"/>
          <p:cNvSpPr>
            <a:spLocks noGrp="1" noChangeArrowheads="1"/>
          </p:cNvSpPr>
          <p:nvPr>
            <p:ph type="body" idx="1"/>
          </p:nvPr>
        </p:nvSpPr>
        <p:spPr>
          <a:xfrm>
            <a:off x="449263" y="1700808"/>
            <a:ext cx="8154987" cy="4031655"/>
          </a:xfrm>
        </p:spPr>
        <p:txBody>
          <a:bodyPr/>
          <a:lstStyle/>
          <a:p>
            <a:pPr marL="0" indent="0" eaLnBrk="1" hangingPunct="1">
              <a:lnSpc>
                <a:spcPct val="100000"/>
              </a:lnSpc>
              <a:spcBef>
                <a:spcPct val="0"/>
              </a:spcBef>
              <a:spcAft>
                <a:spcPts val="1000"/>
              </a:spcAft>
            </a:pPr>
            <a:endParaRPr lang="en-GB" altLang="en-US" sz="1400" dirty="0">
              <a:solidFill>
                <a:srgbClr val="672861"/>
              </a:solidFill>
            </a:endParaRPr>
          </a:p>
          <a:p>
            <a:pPr marL="0" indent="0" eaLnBrk="1" hangingPunct="1">
              <a:lnSpc>
                <a:spcPts val="2400"/>
              </a:lnSpc>
              <a:spcBef>
                <a:spcPct val="0"/>
              </a:spcBef>
              <a:spcAft>
                <a:spcPts val="1000"/>
              </a:spcAft>
            </a:pPr>
            <a:r>
              <a:rPr lang="en-GB" altLang="en-US" sz="2400" dirty="0">
                <a:solidFill>
                  <a:srgbClr val="672861"/>
                </a:solidFill>
              </a:rPr>
              <a:t>Subscribe to receive our monthly bulletin: </a:t>
            </a:r>
            <a:r>
              <a:rPr lang="en-GB" altLang="en-US" sz="2400" dirty="0">
                <a:solidFill>
                  <a:srgbClr val="672861"/>
                </a:solidFill>
                <a:hlinkClick r:id="rId2"/>
              </a:rPr>
              <a:t>http://www.cqc.org.uk/content/get-our-newsletter</a:t>
            </a:r>
            <a:r>
              <a:rPr lang="en-GB" altLang="en-US" sz="2400" dirty="0">
                <a:solidFill>
                  <a:srgbClr val="672861"/>
                </a:solidFill>
              </a:rPr>
              <a:t> </a:t>
            </a:r>
          </a:p>
          <a:p>
            <a:pPr marL="0" indent="0" eaLnBrk="1" hangingPunct="1">
              <a:lnSpc>
                <a:spcPts val="2400"/>
              </a:lnSpc>
              <a:spcBef>
                <a:spcPct val="0"/>
              </a:spcBef>
              <a:spcAft>
                <a:spcPts val="1000"/>
              </a:spcAft>
            </a:pPr>
            <a:endParaRPr lang="en-GB" altLang="en-US" sz="1200" dirty="0">
              <a:solidFill>
                <a:srgbClr val="672861"/>
              </a:solidFill>
            </a:endParaRPr>
          </a:p>
          <a:p>
            <a:pPr marL="0" indent="0" eaLnBrk="1" hangingPunct="1">
              <a:lnSpc>
                <a:spcPts val="2400"/>
              </a:lnSpc>
              <a:spcBef>
                <a:spcPct val="0"/>
              </a:spcBef>
              <a:spcAft>
                <a:spcPts val="1000"/>
              </a:spcAft>
            </a:pPr>
            <a:r>
              <a:rPr lang="en-GB" altLang="en-US" sz="2400" dirty="0">
                <a:solidFill>
                  <a:srgbClr val="672861"/>
                </a:solidFill>
              </a:rPr>
              <a:t>Follow us on Twitter:</a:t>
            </a:r>
          </a:p>
          <a:p>
            <a:pPr marL="0" indent="0" eaLnBrk="1" hangingPunct="1">
              <a:lnSpc>
                <a:spcPct val="100000"/>
              </a:lnSpc>
              <a:spcBef>
                <a:spcPct val="0"/>
              </a:spcBef>
              <a:spcAft>
                <a:spcPts val="0"/>
              </a:spcAft>
            </a:pPr>
            <a:r>
              <a:rPr lang="en-GB" altLang="en-US" sz="1100" b="1" dirty="0">
                <a:solidFill>
                  <a:srgbClr val="672861"/>
                </a:solidFill>
              </a:rPr>
              <a:t>		</a:t>
            </a:r>
          </a:p>
          <a:p>
            <a:pPr marL="0" indent="0" eaLnBrk="1" hangingPunct="1">
              <a:lnSpc>
                <a:spcPts val="2400"/>
              </a:lnSpc>
              <a:spcBef>
                <a:spcPct val="0"/>
              </a:spcBef>
              <a:spcAft>
                <a:spcPts val="1000"/>
              </a:spcAft>
            </a:pPr>
            <a:r>
              <a:rPr lang="en-GB" altLang="en-US" sz="2400" dirty="0">
                <a:solidFill>
                  <a:srgbClr val="672861"/>
                </a:solidFill>
              </a:rPr>
              <a:t>			@CQCProf</a:t>
            </a:r>
          </a:p>
          <a:p>
            <a:pPr marL="0" indent="0" eaLnBrk="1" hangingPunct="1">
              <a:lnSpc>
                <a:spcPts val="2400"/>
              </a:lnSpc>
              <a:spcBef>
                <a:spcPct val="0"/>
              </a:spcBef>
              <a:spcAft>
                <a:spcPts val="1000"/>
              </a:spcAft>
            </a:pPr>
            <a:endParaRPr lang="en-GB" altLang="en-US" sz="2400" b="1" dirty="0">
              <a:solidFill>
                <a:srgbClr val="672861"/>
              </a:solidFill>
            </a:endParaRPr>
          </a:p>
          <a:p>
            <a:pPr marL="0" indent="0" eaLnBrk="1" hangingPunct="1">
              <a:lnSpc>
                <a:spcPts val="2400"/>
              </a:lnSpc>
              <a:spcBef>
                <a:spcPct val="0"/>
              </a:spcBef>
              <a:spcAft>
                <a:spcPts val="1000"/>
              </a:spcAft>
            </a:pPr>
            <a:r>
              <a:rPr lang="en-GB" altLang="en-US" sz="2400" dirty="0">
                <a:solidFill>
                  <a:srgbClr val="672861"/>
                </a:solidFill>
              </a:rPr>
              <a:t>Join our provider online community to share your views: </a:t>
            </a:r>
            <a:r>
              <a:rPr lang="en-GB" altLang="en-US" sz="2400" dirty="0">
                <a:solidFill>
                  <a:srgbClr val="672861"/>
                </a:solidFill>
                <a:hlinkClick r:id="rId3"/>
              </a:rPr>
              <a:t>www.cqc.org.uk/organisations-we-regulate/get-involved/join-our-online-communities-providers</a:t>
            </a:r>
            <a:endParaRPr lang="en-GB" altLang="en-US" sz="2400" dirty="0">
              <a:solidFill>
                <a:srgbClr val="672861"/>
              </a:solidFill>
            </a:endParaRPr>
          </a:p>
          <a:p>
            <a:pPr marL="0" indent="0" eaLnBrk="1" hangingPunct="1">
              <a:lnSpc>
                <a:spcPts val="2400"/>
              </a:lnSpc>
              <a:spcBef>
                <a:spcPct val="0"/>
              </a:spcBef>
              <a:spcAft>
                <a:spcPts val="1000"/>
              </a:spcAft>
            </a:pPr>
            <a:endParaRPr lang="en-GB" altLang="en-US" sz="2400" b="1" dirty="0">
              <a:solidFill>
                <a:srgbClr val="672861"/>
              </a:solidFill>
            </a:endParaRPr>
          </a:p>
          <a:p>
            <a:pPr marL="0" indent="0" eaLnBrk="1" hangingPunct="1">
              <a:lnSpc>
                <a:spcPts val="2400"/>
              </a:lnSpc>
              <a:spcBef>
                <a:spcPct val="0"/>
              </a:spcBef>
              <a:spcAft>
                <a:spcPts val="1000"/>
              </a:spcAft>
            </a:pPr>
            <a:endParaRPr lang="en-GB" altLang="en-US" sz="1900" dirty="0"/>
          </a:p>
        </p:txBody>
      </p:sp>
      <p:pic>
        <p:nvPicPr>
          <p:cNvPr id="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47664" y="3674702"/>
            <a:ext cx="576064"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7280048"/>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3"/>
          <p:cNvSpPr>
            <a:spLocks noChangeArrowheads="1"/>
          </p:cNvSpPr>
          <p:nvPr/>
        </p:nvSpPr>
        <p:spPr bwMode="auto">
          <a:xfrm flipV="1">
            <a:off x="449263" y="1557331"/>
            <a:ext cx="8277225" cy="4810807"/>
          </a:xfrm>
          <a:prstGeom prst="roundRect">
            <a:avLst>
              <a:gd name="adj" fmla="val 2167"/>
            </a:avLst>
          </a:prstGeom>
          <a:solidFill>
            <a:srgbClr val="D0BDD0"/>
          </a:solidFill>
          <a:ln>
            <a:noFill/>
          </a:ln>
          <a:extLst/>
        </p:spPr>
        <p:txBody>
          <a:bodyPr rot="10800000" wrap="none" anchor="ctr"/>
          <a:lstStyle>
            <a:lvl1pPr>
              <a:defRPr sz="2400">
                <a:solidFill>
                  <a:schemeClr val="tx1"/>
                </a:solidFill>
                <a:latin typeface="Arial" pitchFamily="34" charset="0"/>
                <a:ea typeface="ヒラギノ角ゴ Pro W3" pitchFamily="-16" charset="-128"/>
              </a:defRPr>
            </a:lvl1pPr>
            <a:lvl2pPr marL="742950" indent="-285750">
              <a:defRPr sz="2400">
                <a:solidFill>
                  <a:schemeClr val="tx1"/>
                </a:solidFill>
                <a:latin typeface="Arial" pitchFamily="34" charset="0"/>
                <a:ea typeface="ヒラギノ角ゴ Pro W3" pitchFamily="-16" charset="-128"/>
              </a:defRPr>
            </a:lvl2pPr>
            <a:lvl3pPr marL="1143000" indent="-228600">
              <a:defRPr sz="2400">
                <a:solidFill>
                  <a:schemeClr val="tx1"/>
                </a:solidFill>
                <a:latin typeface="Arial" pitchFamily="34" charset="0"/>
                <a:ea typeface="ヒラギノ角ゴ Pro W3" pitchFamily="-16" charset="-128"/>
              </a:defRPr>
            </a:lvl3pPr>
            <a:lvl4pPr marL="1600200" indent="-228600">
              <a:defRPr sz="2400">
                <a:solidFill>
                  <a:schemeClr val="tx1"/>
                </a:solidFill>
                <a:latin typeface="Arial" pitchFamily="34" charset="0"/>
                <a:ea typeface="ヒラギノ角ゴ Pro W3" pitchFamily="-16" charset="-128"/>
              </a:defRPr>
            </a:lvl4pPr>
            <a:lvl5pPr marL="2057400" indent="-228600">
              <a:defRPr sz="2400">
                <a:solidFill>
                  <a:schemeClr val="tx1"/>
                </a:solidFill>
                <a:latin typeface="Arial" pitchFamily="34"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16" charset="-128"/>
              </a:defRPr>
            </a:lvl9pPr>
          </a:lstStyle>
          <a:p>
            <a:pPr algn="ctr"/>
            <a:endParaRPr lang="en-GB" altLang="en-US" sz="1800" dirty="0">
              <a:solidFill>
                <a:srgbClr val="000000"/>
              </a:solidFill>
            </a:endParaRPr>
          </a:p>
        </p:txBody>
      </p:sp>
      <p:sp>
        <p:nvSpPr>
          <p:cNvPr id="2" name="Slide Number Placeholder 1"/>
          <p:cNvSpPr>
            <a:spLocks noGrp="1"/>
          </p:cNvSpPr>
          <p:nvPr>
            <p:ph type="sldNum" sz="quarter" idx="10"/>
          </p:nvPr>
        </p:nvSpPr>
        <p:spPr/>
        <p:txBody>
          <a:bodyPr/>
          <a:lstStyle/>
          <a:p>
            <a:pPr>
              <a:defRPr/>
            </a:pPr>
            <a:fld id="{2CDFC59F-7FD3-4981-88C1-003940B5C03E}" type="slidenum">
              <a:rPr lang="en-US" smtClean="0"/>
              <a:pPr>
                <a:defRPr/>
              </a:pPr>
              <a:t>11</a:t>
            </a:fld>
            <a:endParaRPr lang="en-US" sz="1400" dirty="0">
              <a:solidFill>
                <a:srgbClr val="6D2E69"/>
              </a:solidFill>
            </a:endParaRPr>
          </a:p>
        </p:txBody>
      </p:sp>
      <p:pic>
        <p:nvPicPr>
          <p:cNvPr id="3"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17900" y="1617663"/>
            <a:ext cx="2139950"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301875" y="4009032"/>
            <a:ext cx="4572000" cy="1851789"/>
          </a:xfrm>
          <a:prstGeom prst="rect">
            <a:avLst/>
          </a:prstGeom>
        </p:spPr>
        <p:txBody>
          <a:bodyPr>
            <a:spAutoFit/>
          </a:bodyPr>
          <a:lstStyle/>
          <a:p>
            <a:pPr algn="ctr">
              <a:spcAft>
                <a:spcPts val="600"/>
              </a:spcAft>
            </a:pPr>
            <a:r>
              <a:rPr lang="en-GB" altLang="en-US" sz="2400" kern="0" dirty="0">
                <a:solidFill>
                  <a:srgbClr val="672861"/>
                </a:solidFill>
                <a:latin typeface="Helvetica"/>
                <a:cs typeface="Helvetica"/>
                <a:sym typeface="Arial"/>
              </a:rPr>
              <a:t>www.cqc.org.uk</a:t>
            </a:r>
          </a:p>
          <a:p>
            <a:pPr algn="ctr">
              <a:spcAft>
                <a:spcPts val="600"/>
              </a:spcAft>
              <a:buSzPct val="100000"/>
            </a:pPr>
            <a:r>
              <a:rPr lang="en-GB" altLang="en-US" sz="2400" kern="0" dirty="0">
                <a:solidFill>
                  <a:srgbClr val="6C276A"/>
                </a:solidFill>
                <a:latin typeface="Helvetica"/>
                <a:cs typeface="Helvetica"/>
                <a:sym typeface="Arial"/>
              </a:rPr>
              <a:t>enquiries@cqc.org.uk</a:t>
            </a:r>
          </a:p>
          <a:p>
            <a:pPr algn="ctr">
              <a:spcAft>
                <a:spcPts val="1000"/>
              </a:spcAft>
              <a:buSzPct val="100000"/>
            </a:pPr>
            <a:r>
              <a:rPr lang="en-GB" altLang="en-US" sz="2400" kern="0" dirty="0">
                <a:solidFill>
                  <a:srgbClr val="6C276A"/>
                </a:solidFill>
                <a:latin typeface="Helvetica"/>
                <a:cs typeface="Helvetica"/>
                <a:sym typeface="Arial"/>
              </a:rPr>
              <a:t>@CareQualityComm</a:t>
            </a:r>
          </a:p>
          <a:p>
            <a:pPr algn="ctr"/>
            <a:endParaRPr lang="en-GB" altLang="en-US" sz="2400" kern="0" dirty="0">
              <a:solidFill>
                <a:srgbClr val="672861"/>
              </a:solidFill>
              <a:latin typeface="Helvetica"/>
              <a:cs typeface="Helvetica"/>
              <a:sym typeface="Arial"/>
            </a:endParaRPr>
          </a:p>
        </p:txBody>
      </p:sp>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69324" y="4950945"/>
            <a:ext cx="2603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bwMode="auto">
          <a:xfrm>
            <a:off x="525463" y="688975"/>
            <a:ext cx="58324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42900" indent="-342900" eaLnBrk="0" hangingPunct="0">
              <a:lnSpc>
                <a:spcPct val="90000"/>
              </a:lnSpc>
              <a:spcBef>
                <a:spcPct val="60000"/>
              </a:spcBef>
              <a:buClr>
                <a:srgbClr val="5F2861"/>
              </a:buClr>
              <a:buSzPct val="120000"/>
              <a:buChar char="•"/>
              <a:defRPr sz="2000">
                <a:solidFill>
                  <a:schemeClr val="tx1"/>
                </a:solidFill>
                <a:latin typeface="Arial" pitchFamily="34" charset="0"/>
                <a:ea typeface="ＭＳ Ｐゴシック" pitchFamily="34" charset="-128"/>
              </a:defRPr>
            </a:lvl1pPr>
            <a:lvl2pPr eaLnBrk="0" hangingPunct="0">
              <a:lnSpc>
                <a:spcPct val="90000"/>
              </a:lnSpc>
              <a:spcBef>
                <a:spcPct val="50000"/>
              </a:spcBef>
              <a:buClr>
                <a:srgbClr val="5F2861"/>
              </a:buClr>
              <a:buSzPct val="120000"/>
              <a:buChar char="•"/>
              <a:defRPr sz="2000">
                <a:solidFill>
                  <a:schemeClr val="tx1"/>
                </a:solidFill>
                <a:latin typeface="Arial" pitchFamily="34" charset="0"/>
                <a:ea typeface="ＭＳ Ｐゴシック" pitchFamily="34" charset="-128"/>
              </a:defRPr>
            </a:lvl2pPr>
            <a:lvl3pPr marL="1143000" indent="-228600" eaLnBrk="0" hangingPunct="0">
              <a:lnSpc>
                <a:spcPct val="90000"/>
              </a:lnSpc>
              <a:spcBef>
                <a:spcPct val="50000"/>
              </a:spcBef>
              <a:buFont typeface="Arial" pitchFamily="34" charset="0"/>
              <a:buChar char="-"/>
              <a:defRPr sz="2000">
                <a:solidFill>
                  <a:schemeClr val="tx1"/>
                </a:solidFill>
                <a:latin typeface="Arial" pitchFamily="34"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pitchFamily="34"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pitchFamily="34" charset="0"/>
                <a:ea typeface="ＭＳ Ｐゴシック" pitchFamily="34" charset="-128"/>
              </a:defRPr>
            </a:lvl9pPr>
          </a:lstStyle>
          <a:p>
            <a:pPr marL="0" lvl="1" eaLnBrk="1" hangingPunct="1">
              <a:lnSpc>
                <a:spcPct val="100000"/>
              </a:lnSpc>
              <a:spcBef>
                <a:spcPct val="0"/>
              </a:spcBef>
              <a:spcAft>
                <a:spcPts val="900"/>
              </a:spcAft>
              <a:buClrTx/>
              <a:buSzTx/>
              <a:buFontTx/>
              <a:buNone/>
            </a:pPr>
            <a:r>
              <a:rPr lang="en-GB" altLang="en-US" sz="2800" dirty="0">
                <a:solidFill>
                  <a:srgbClr val="FFFFFF"/>
                </a:solidFill>
                <a:ea typeface="ヒラギノ角ゴ Pro W3" charset="-128"/>
              </a:rPr>
              <a:t>Thank you</a:t>
            </a:r>
          </a:p>
        </p:txBody>
      </p:sp>
    </p:spTree>
    <p:extLst>
      <p:ext uri="{BB962C8B-B14F-4D97-AF65-F5344CB8AC3E}">
        <p14:creationId xmlns:p14="http://schemas.microsoft.com/office/powerpoint/2010/main" val="2785203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hape 22"/>
          <p:cNvSpPr>
            <a:spLocks noChangeArrowheads="1"/>
          </p:cNvSpPr>
          <p:nvPr/>
        </p:nvSpPr>
        <p:spPr bwMode="auto">
          <a:xfrm>
            <a:off x="628650" y="736600"/>
            <a:ext cx="5600700" cy="434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6799" tIns="46799" rIns="46799" bIns="46799">
            <a:spAutoFit/>
          </a:bodyPr>
          <a:lstStyle>
            <a:lvl1pPr defTabSz="457200">
              <a:lnSpc>
                <a:spcPct val="90000"/>
              </a:lnSpc>
              <a:spcBef>
                <a:spcPct val="60000"/>
              </a:spcBef>
              <a:buClr>
                <a:srgbClr val="5F2861"/>
              </a:buClr>
              <a:buSzPct val="120000"/>
              <a:defRPr sz="2000">
                <a:solidFill>
                  <a:schemeClr val="tx1"/>
                </a:solidFill>
                <a:latin typeface="Arial" charset="0"/>
                <a:ea typeface="ＭＳ Ｐゴシック" pitchFamily="34" charset="-128"/>
              </a:defRPr>
            </a:lvl1pPr>
            <a:lvl2pPr marL="742950" indent="-285750" defTabSz="457200">
              <a:lnSpc>
                <a:spcPct val="90000"/>
              </a:lnSpc>
              <a:spcBef>
                <a:spcPct val="50000"/>
              </a:spcBef>
              <a:buClr>
                <a:srgbClr val="5F2861"/>
              </a:buClr>
              <a:buSzPct val="120000"/>
              <a:buChar char="•"/>
              <a:defRPr sz="2000">
                <a:solidFill>
                  <a:schemeClr val="tx1"/>
                </a:solidFill>
                <a:latin typeface="Arial" charset="0"/>
                <a:ea typeface="ＭＳ Ｐゴシック" pitchFamily="34" charset="-128"/>
              </a:defRPr>
            </a:lvl2pPr>
            <a:lvl3pPr marL="1143000" indent="-228600" defTabSz="457200">
              <a:lnSpc>
                <a:spcPct val="90000"/>
              </a:lnSpc>
              <a:spcBef>
                <a:spcPct val="50000"/>
              </a:spcBef>
              <a:buFont typeface="Arial" charset="0"/>
              <a:buChar char="-"/>
              <a:defRPr sz="2000">
                <a:solidFill>
                  <a:schemeClr val="tx1"/>
                </a:solidFill>
                <a:latin typeface="Arial" charset="0"/>
                <a:ea typeface="ＭＳ Ｐゴシック" pitchFamily="34" charset="-128"/>
              </a:defRPr>
            </a:lvl3pPr>
            <a:lvl4pPr marL="1600200" indent="-228600" defTabSz="4572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defTabSz="4572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fontAlgn="base">
              <a:lnSpc>
                <a:spcPct val="85000"/>
              </a:lnSpc>
              <a:spcBef>
                <a:spcPct val="0"/>
              </a:spcBef>
              <a:spcAft>
                <a:spcPct val="0"/>
              </a:spcAft>
              <a:buClrTx/>
              <a:buSzTx/>
            </a:pPr>
            <a:r>
              <a:rPr lang="en-US" altLang="en-US" sz="2600" dirty="0">
                <a:solidFill>
                  <a:srgbClr val="FFFFFF"/>
                </a:solidFill>
                <a:ea typeface="ヒラギノ角ゴ Pro W3" pitchFamily="-16" charset="-128"/>
              </a:rPr>
              <a:t>Our purpose and role</a:t>
            </a:r>
          </a:p>
        </p:txBody>
      </p:sp>
      <p:sp>
        <p:nvSpPr>
          <p:cNvPr id="32771" name="Slide Number Placeholder 1"/>
          <p:cNvSpPr>
            <a:spLocks noGrp="1"/>
          </p:cNvSpPr>
          <p:nvPr>
            <p:ph type="sldNum" sz="quarter" idx="10"/>
          </p:nvPr>
        </p:nvSpPr>
        <p:spPr>
          <a:xfrm>
            <a:off x="6804025" y="6259513"/>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60000"/>
              </a:spcBef>
              <a:buClr>
                <a:srgbClr val="5F2861"/>
              </a:buClr>
              <a:buSzPct val="120000"/>
              <a:defRPr sz="2000">
                <a:solidFill>
                  <a:schemeClr val="tx1"/>
                </a:solidFill>
                <a:latin typeface="Arial" charset="0"/>
                <a:ea typeface="ＭＳ Ｐゴシック" pitchFamily="34" charset="-128"/>
              </a:defRPr>
            </a:lvl1pPr>
            <a:lvl2pPr marL="742950" indent="-285750">
              <a:lnSpc>
                <a:spcPct val="90000"/>
              </a:lnSpc>
              <a:spcBef>
                <a:spcPct val="50000"/>
              </a:spcBef>
              <a:buClr>
                <a:srgbClr val="5F2861"/>
              </a:buClr>
              <a:buSzPct val="120000"/>
              <a:buChar char="•"/>
              <a:defRPr sz="2000">
                <a:solidFill>
                  <a:schemeClr val="tx1"/>
                </a:solidFill>
                <a:latin typeface="Arial" charset="0"/>
                <a:ea typeface="ＭＳ Ｐゴシック" pitchFamily="34" charset="-128"/>
              </a:defRPr>
            </a:lvl2pPr>
            <a:lvl3pPr marL="1143000" indent="-228600">
              <a:lnSpc>
                <a:spcPct val="90000"/>
              </a:lnSpc>
              <a:spcBef>
                <a:spcPct val="50000"/>
              </a:spcBef>
              <a:buFont typeface="Arial" charset="0"/>
              <a:buChar char="-"/>
              <a:defRPr sz="2000">
                <a:solidFill>
                  <a:schemeClr val="tx1"/>
                </a:solidFill>
                <a:latin typeface="Arial" charset="0"/>
                <a:ea typeface="ＭＳ Ｐゴシック" pitchFamily="34" charset="-128"/>
              </a:defRPr>
            </a:lvl3pPr>
            <a:lvl4pPr marL="1600200" indent="-2286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buClrTx/>
              <a:buSzTx/>
            </a:pPr>
            <a:fld id="{E5407DAB-80ED-4EC6-850D-D4A5FD78EC79}" type="slidenum">
              <a:rPr lang="en-GB" altLang="en-US" sz="900" smtClean="0">
                <a:solidFill>
                  <a:srgbClr val="5F2861"/>
                </a:solidFill>
              </a:rPr>
              <a:pPr>
                <a:lnSpc>
                  <a:spcPct val="100000"/>
                </a:lnSpc>
                <a:spcBef>
                  <a:spcPct val="0"/>
                </a:spcBef>
                <a:buClrTx/>
                <a:buSzTx/>
              </a:pPr>
              <a:t>2</a:t>
            </a:fld>
            <a:endParaRPr lang="en-GB" altLang="en-US" sz="900" dirty="0">
              <a:solidFill>
                <a:srgbClr val="5F2861"/>
              </a:solidFill>
            </a:endParaRPr>
          </a:p>
        </p:txBody>
      </p:sp>
      <p:grpSp>
        <p:nvGrpSpPr>
          <p:cNvPr id="32772" name="Group 11"/>
          <p:cNvGrpSpPr>
            <a:grpSpLocks/>
          </p:cNvGrpSpPr>
          <p:nvPr/>
        </p:nvGrpSpPr>
        <p:grpSpPr bwMode="auto">
          <a:xfrm>
            <a:off x="4594225" y="549275"/>
            <a:ext cx="4010025" cy="838200"/>
            <a:chOff x="5678580" y="411511"/>
            <a:chExt cx="2925868" cy="628731"/>
          </a:xfrm>
        </p:grpSpPr>
        <p:pic>
          <p:nvPicPr>
            <p:cNvPr id="32778"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78580" y="411511"/>
              <a:ext cx="2925868"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9" name="Picture 1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02355" y="430557"/>
              <a:ext cx="1543265" cy="609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Picture 10"/>
          <p:cNvPicPr>
            <a:picLocks noChangeAspect="1"/>
          </p:cNvPicPr>
          <p:nvPr/>
        </p:nvPicPr>
        <p:blipFill>
          <a:blip r:embed="rId5"/>
          <a:stretch>
            <a:fillRect/>
          </a:stretch>
        </p:blipFill>
        <p:spPr>
          <a:xfrm rot="21281063">
            <a:off x="2665413" y="3149600"/>
            <a:ext cx="2760662" cy="1951038"/>
          </a:xfrm>
          <a:prstGeom prst="rect">
            <a:avLst/>
          </a:prstGeom>
          <a:ln>
            <a:solidFill>
              <a:srgbClr val="743669">
                <a:alpha val="29000"/>
              </a:srgbClr>
            </a:solidFill>
          </a:ln>
          <a:effectLst>
            <a:outerShdw blurRad="50800" dist="38100" dir="2700000" algn="tl" rotWithShape="0">
              <a:prstClr val="black">
                <a:alpha val="40000"/>
              </a:prstClr>
            </a:outerShdw>
          </a:effectLst>
        </p:spPr>
      </p:pic>
      <p:pic>
        <p:nvPicPr>
          <p:cNvPr id="12" name="Picture 11"/>
          <p:cNvPicPr>
            <a:picLocks noChangeAspect="1"/>
          </p:cNvPicPr>
          <p:nvPr/>
        </p:nvPicPr>
        <p:blipFill>
          <a:blip r:embed="rId6"/>
          <a:stretch>
            <a:fillRect/>
          </a:stretch>
        </p:blipFill>
        <p:spPr>
          <a:xfrm rot="20602023">
            <a:off x="728663" y="2779713"/>
            <a:ext cx="2143125" cy="3200400"/>
          </a:xfrm>
          <a:prstGeom prst="rect">
            <a:avLst/>
          </a:prstGeom>
          <a:ln>
            <a:solidFill>
              <a:srgbClr val="743669">
                <a:alpha val="29000"/>
              </a:srgbClr>
            </a:solidFill>
          </a:ln>
          <a:effectLst>
            <a:outerShdw blurRad="50800" dist="38100" dir="2700000" algn="tl" rotWithShape="0">
              <a:prstClr val="black">
                <a:alpha val="40000"/>
              </a:prstClr>
            </a:outerShdw>
          </a:effectLst>
        </p:spPr>
      </p:pic>
      <p:sp>
        <p:nvSpPr>
          <p:cNvPr id="32775" name="Text Placeholder 6"/>
          <p:cNvSpPr txBox="1">
            <a:spLocks/>
          </p:cNvSpPr>
          <p:nvPr/>
        </p:nvSpPr>
        <p:spPr bwMode="auto">
          <a:xfrm>
            <a:off x="539750" y="1474788"/>
            <a:ext cx="7772400"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8288" indent="-268288" defTabSz="457200">
              <a:lnSpc>
                <a:spcPct val="90000"/>
              </a:lnSpc>
              <a:spcBef>
                <a:spcPct val="60000"/>
              </a:spcBef>
              <a:buClr>
                <a:srgbClr val="5F2861"/>
              </a:buClr>
              <a:buSzPct val="120000"/>
              <a:defRPr sz="2000">
                <a:solidFill>
                  <a:schemeClr val="tx1"/>
                </a:solidFill>
                <a:latin typeface="Arial" charset="0"/>
                <a:ea typeface="ＭＳ Ｐゴシック" pitchFamily="34" charset="-128"/>
              </a:defRPr>
            </a:lvl1pPr>
            <a:lvl2pPr marL="536575" indent="-268288" defTabSz="457200">
              <a:lnSpc>
                <a:spcPct val="90000"/>
              </a:lnSpc>
              <a:spcBef>
                <a:spcPct val="50000"/>
              </a:spcBef>
              <a:buClr>
                <a:srgbClr val="5F2861"/>
              </a:buClr>
              <a:buSzPct val="120000"/>
              <a:buChar char="•"/>
              <a:defRPr sz="2000">
                <a:solidFill>
                  <a:schemeClr val="tx1"/>
                </a:solidFill>
                <a:latin typeface="Arial" charset="0"/>
                <a:ea typeface="ＭＳ Ｐゴシック" pitchFamily="34" charset="-128"/>
              </a:defRPr>
            </a:lvl2pPr>
            <a:lvl3pPr marL="715963" indent="-179388" defTabSz="457200">
              <a:lnSpc>
                <a:spcPct val="90000"/>
              </a:lnSpc>
              <a:spcBef>
                <a:spcPct val="50000"/>
              </a:spcBef>
              <a:buFont typeface="Arial" charset="0"/>
              <a:buChar char="-"/>
              <a:defRPr sz="2000">
                <a:solidFill>
                  <a:schemeClr val="tx1"/>
                </a:solidFill>
                <a:latin typeface="Arial" charset="0"/>
                <a:ea typeface="ＭＳ Ｐゴシック" pitchFamily="34" charset="-128"/>
              </a:defRPr>
            </a:lvl3pPr>
            <a:lvl4pPr marL="985838" indent="-269875" defTabSz="4572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1163638" indent="-177800" defTabSz="4572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1620838" indent="-1778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078038" indent="-1778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2535238" indent="-1778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2992438" indent="-1778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fontAlgn="base">
              <a:lnSpc>
                <a:spcPct val="100000"/>
              </a:lnSpc>
              <a:spcBef>
                <a:spcPct val="20000"/>
              </a:spcBef>
              <a:spcAft>
                <a:spcPts val="600"/>
              </a:spcAft>
              <a:buClr>
                <a:srgbClr val="DD0068"/>
              </a:buClr>
              <a:buSzTx/>
              <a:buFontTx/>
              <a:buChar char="•"/>
            </a:pPr>
            <a:r>
              <a:rPr lang="en-US" altLang="en-US" sz="2200" dirty="0">
                <a:solidFill>
                  <a:srgbClr val="000000"/>
                </a:solidFill>
                <a:cs typeface="Arial" charset="0"/>
              </a:rPr>
              <a:t>We make sure health and social care services provide people with safe, effective, compassionate, high-quality care and we encourage care services to improve</a:t>
            </a:r>
            <a:r>
              <a:rPr lang="en-GB" altLang="en-US" sz="2200" dirty="0">
                <a:solidFill>
                  <a:srgbClr val="000000"/>
                </a:solidFill>
                <a:cs typeface="Arial" charset="0"/>
              </a:rPr>
              <a:t> </a:t>
            </a:r>
          </a:p>
        </p:txBody>
      </p:sp>
      <p:sp>
        <p:nvSpPr>
          <p:cNvPr id="32776" name="Rectangle 13"/>
          <p:cNvSpPr>
            <a:spLocks noChangeArrowheads="1"/>
          </p:cNvSpPr>
          <p:nvPr/>
        </p:nvSpPr>
        <p:spPr bwMode="auto">
          <a:xfrm>
            <a:off x="5508625" y="2767013"/>
            <a:ext cx="3517900"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Arial" charset="0"/>
                <a:ea typeface="ヒラギノ角ゴ Pro W3" pitchFamily="-16" charset="-128"/>
              </a:defRPr>
            </a:lvl1pPr>
            <a:lvl2pPr marL="742950" indent="-285750">
              <a:defRPr sz="2400">
                <a:solidFill>
                  <a:schemeClr val="tx1"/>
                </a:solidFill>
                <a:latin typeface="Arial" charset="0"/>
                <a:ea typeface="ヒラギノ角ゴ Pro W3" pitchFamily="-16" charset="-128"/>
              </a:defRPr>
            </a:lvl2pPr>
            <a:lvl3pPr marL="1143000" indent="-228600">
              <a:defRPr sz="2400">
                <a:solidFill>
                  <a:schemeClr val="tx1"/>
                </a:solidFill>
                <a:latin typeface="Arial" charset="0"/>
                <a:ea typeface="ヒラギノ角ゴ Pro W3" pitchFamily="-16" charset="-128"/>
              </a:defRPr>
            </a:lvl3pPr>
            <a:lvl4pPr marL="1600200" indent="-228600">
              <a:defRPr sz="2400">
                <a:solidFill>
                  <a:schemeClr val="tx1"/>
                </a:solidFill>
                <a:latin typeface="Arial" charset="0"/>
                <a:ea typeface="ヒラギノ角ゴ Pro W3" pitchFamily="-16" charset="-128"/>
              </a:defRPr>
            </a:lvl4pPr>
            <a:lvl5pPr marL="2057400" indent="-228600">
              <a:defRPr sz="2400">
                <a:solidFill>
                  <a:schemeClr val="tx1"/>
                </a:solidFill>
                <a:latin typeface="Arial"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6" charset="-128"/>
              </a:defRPr>
            </a:lvl9pPr>
          </a:lstStyle>
          <a:p>
            <a:pPr fontAlgn="base">
              <a:spcBef>
                <a:spcPts val="600"/>
              </a:spcBef>
              <a:spcAft>
                <a:spcPct val="0"/>
              </a:spcAft>
              <a:buClr>
                <a:srgbClr val="DD0068"/>
              </a:buClr>
              <a:buFont typeface="Arial" charset="0"/>
              <a:buChar char="•"/>
            </a:pPr>
            <a:r>
              <a:rPr lang="en-US" altLang="en-US" sz="2200" dirty="0">
                <a:solidFill>
                  <a:srgbClr val="000000"/>
                </a:solidFill>
                <a:cs typeface="Arial" charset="0"/>
              </a:rPr>
              <a:t>Register</a:t>
            </a:r>
          </a:p>
          <a:p>
            <a:pPr fontAlgn="base">
              <a:spcBef>
                <a:spcPts val="600"/>
              </a:spcBef>
              <a:spcAft>
                <a:spcPct val="0"/>
              </a:spcAft>
              <a:buClr>
                <a:srgbClr val="DD0068"/>
              </a:buClr>
              <a:buFont typeface="Arial" charset="0"/>
              <a:buChar char="•"/>
            </a:pPr>
            <a:r>
              <a:rPr lang="en-US" altLang="en-US" sz="2200" dirty="0">
                <a:solidFill>
                  <a:srgbClr val="000000"/>
                </a:solidFill>
                <a:cs typeface="Arial" charset="0"/>
              </a:rPr>
              <a:t>Monitor and inspect</a:t>
            </a:r>
          </a:p>
          <a:p>
            <a:pPr fontAlgn="base">
              <a:spcBef>
                <a:spcPts val="600"/>
              </a:spcBef>
              <a:spcAft>
                <a:spcPct val="0"/>
              </a:spcAft>
              <a:buClr>
                <a:srgbClr val="DD0068"/>
              </a:buClr>
              <a:buFont typeface="Arial" charset="0"/>
              <a:buChar char="•"/>
            </a:pPr>
            <a:r>
              <a:rPr lang="en-US" altLang="en-US" sz="2200" dirty="0">
                <a:solidFill>
                  <a:srgbClr val="000000"/>
                </a:solidFill>
                <a:cs typeface="Arial" charset="0"/>
              </a:rPr>
              <a:t>Use legal powers</a:t>
            </a:r>
          </a:p>
          <a:p>
            <a:pPr fontAlgn="base">
              <a:spcBef>
                <a:spcPts val="600"/>
              </a:spcBef>
              <a:spcAft>
                <a:spcPct val="0"/>
              </a:spcAft>
              <a:buClr>
                <a:srgbClr val="DD0068"/>
              </a:buClr>
              <a:buFont typeface="Arial" charset="0"/>
              <a:buChar char="•"/>
            </a:pPr>
            <a:r>
              <a:rPr lang="en-US" altLang="en-US" sz="2200" dirty="0">
                <a:solidFill>
                  <a:srgbClr val="000000"/>
                </a:solidFill>
                <a:cs typeface="Arial" charset="0"/>
              </a:rPr>
              <a:t>Speak independently</a:t>
            </a:r>
          </a:p>
          <a:p>
            <a:pPr fontAlgn="base">
              <a:spcBef>
                <a:spcPts val="600"/>
              </a:spcBef>
              <a:spcAft>
                <a:spcPct val="0"/>
              </a:spcAft>
              <a:buClr>
                <a:srgbClr val="DD0068"/>
              </a:buClr>
              <a:buFont typeface="Arial" charset="0"/>
              <a:buChar char="•"/>
            </a:pPr>
            <a:r>
              <a:rPr lang="en-US" altLang="en-US" sz="2200" dirty="0">
                <a:solidFill>
                  <a:srgbClr val="000000"/>
                </a:solidFill>
                <a:cs typeface="Arial" charset="0"/>
              </a:rPr>
              <a:t>Encourage improvement</a:t>
            </a:r>
          </a:p>
        </p:txBody>
      </p:sp>
      <p:sp>
        <p:nvSpPr>
          <p:cNvPr id="32777" name="Text Placeholder 6"/>
          <p:cNvSpPr txBox="1">
            <a:spLocks/>
          </p:cNvSpPr>
          <p:nvPr/>
        </p:nvSpPr>
        <p:spPr bwMode="auto">
          <a:xfrm>
            <a:off x="3563938" y="5389563"/>
            <a:ext cx="5356225"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8288" indent="-268288" defTabSz="457200">
              <a:lnSpc>
                <a:spcPct val="90000"/>
              </a:lnSpc>
              <a:spcBef>
                <a:spcPct val="60000"/>
              </a:spcBef>
              <a:buClr>
                <a:srgbClr val="5F2861"/>
              </a:buClr>
              <a:buSzPct val="120000"/>
              <a:defRPr sz="2000">
                <a:solidFill>
                  <a:schemeClr val="tx1"/>
                </a:solidFill>
                <a:latin typeface="Arial" charset="0"/>
                <a:ea typeface="ＭＳ Ｐゴシック" pitchFamily="34" charset="-128"/>
              </a:defRPr>
            </a:lvl1pPr>
            <a:lvl2pPr marL="536575" indent="-268288" defTabSz="457200">
              <a:lnSpc>
                <a:spcPct val="90000"/>
              </a:lnSpc>
              <a:spcBef>
                <a:spcPct val="50000"/>
              </a:spcBef>
              <a:buClr>
                <a:srgbClr val="5F2861"/>
              </a:buClr>
              <a:buSzPct val="120000"/>
              <a:buChar char="•"/>
              <a:defRPr sz="2000">
                <a:solidFill>
                  <a:schemeClr val="tx1"/>
                </a:solidFill>
                <a:latin typeface="Arial" charset="0"/>
                <a:ea typeface="ＭＳ Ｐゴシック" pitchFamily="34" charset="-128"/>
              </a:defRPr>
            </a:lvl2pPr>
            <a:lvl3pPr marL="715963" indent="-179388" defTabSz="457200">
              <a:lnSpc>
                <a:spcPct val="90000"/>
              </a:lnSpc>
              <a:spcBef>
                <a:spcPct val="50000"/>
              </a:spcBef>
              <a:buFont typeface="Arial" charset="0"/>
              <a:buChar char="-"/>
              <a:defRPr sz="2000">
                <a:solidFill>
                  <a:schemeClr val="tx1"/>
                </a:solidFill>
                <a:latin typeface="Arial" charset="0"/>
                <a:ea typeface="ＭＳ Ｐゴシック" pitchFamily="34" charset="-128"/>
              </a:defRPr>
            </a:lvl3pPr>
            <a:lvl4pPr marL="985838" indent="-269875" defTabSz="4572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1163638" indent="-177800" defTabSz="4572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1620838" indent="-1778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078038" indent="-1778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2535238" indent="-1778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2992438" indent="-1778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fontAlgn="base">
              <a:lnSpc>
                <a:spcPct val="100000"/>
              </a:lnSpc>
              <a:spcBef>
                <a:spcPct val="20000"/>
              </a:spcBef>
              <a:spcAft>
                <a:spcPts val="600"/>
              </a:spcAft>
              <a:buClr>
                <a:srgbClr val="DD0068"/>
              </a:buClr>
              <a:buSzTx/>
              <a:buFontTx/>
              <a:buChar char="•"/>
            </a:pPr>
            <a:r>
              <a:rPr lang="en-GB" altLang="en-US" sz="2200" dirty="0">
                <a:solidFill>
                  <a:srgbClr val="000000"/>
                </a:solidFill>
                <a:cs typeface="Arial" charset="0"/>
              </a:rPr>
              <a:t>People have a right to expect safe, good care from their health and social care services</a:t>
            </a:r>
            <a:endParaRPr lang="en-US" altLang="en-US" sz="2200" dirty="0">
              <a:solidFill>
                <a:srgbClr val="000000"/>
              </a:solidFill>
              <a:ea typeface="ヒラギノ角ゴ Pro W3" pitchFamily="-16" charset="-128"/>
              <a:cs typeface="Arial" charset="0"/>
            </a:endParaRPr>
          </a:p>
        </p:txBody>
      </p:sp>
    </p:spTree>
    <p:extLst>
      <p:ext uri="{BB962C8B-B14F-4D97-AF65-F5344CB8AC3E}">
        <p14:creationId xmlns:p14="http://schemas.microsoft.com/office/powerpoint/2010/main" val="737863951"/>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81AE92-6B73-4369-8E94-556540BEC0E9}"/>
              </a:ext>
            </a:extLst>
          </p:cNvPr>
          <p:cNvSpPr>
            <a:spLocks noGrp="1"/>
          </p:cNvSpPr>
          <p:nvPr>
            <p:ph type="title"/>
          </p:nvPr>
        </p:nvSpPr>
        <p:spPr/>
        <p:txBody>
          <a:bodyPr/>
          <a:lstStyle/>
          <a:p>
            <a:r>
              <a:rPr lang="en-GB" sz="3600" b="1" dirty="0"/>
              <a:t>Our inspection process</a:t>
            </a:r>
          </a:p>
        </p:txBody>
      </p:sp>
      <p:sp>
        <p:nvSpPr>
          <p:cNvPr id="3" name="Content Placeholder 2">
            <a:extLst>
              <a:ext uri="{FF2B5EF4-FFF2-40B4-BE49-F238E27FC236}">
                <a16:creationId xmlns:a16="http://schemas.microsoft.com/office/drawing/2014/main" xmlns="" id="{F8ED703D-7168-4A49-9C31-71236FDBEE7A}"/>
              </a:ext>
            </a:extLst>
          </p:cNvPr>
          <p:cNvSpPr>
            <a:spLocks noGrp="1"/>
          </p:cNvSpPr>
          <p:nvPr>
            <p:ph idx="1"/>
          </p:nvPr>
        </p:nvSpPr>
        <p:spPr>
          <a:xfrm>
            <a:off x="539552" y="1798638"/>
            <a:ext cx="8136904" cy="4906962"/>
          </a:xfrm>
        </p:spPr>
        <p:txBody>
          <a:bodyPr/>
          <a:lstStyle/>
          <a:p>
            <a:pPr marL="0" indent="0"/>
            <a:endParaRPr lang="en-GB" sz="2800" dirty="0"/>
          </a:p>
          <a:p>
            <a:pPr marL="0" indent="0"/>
            <a:r>
              <a:rPr lang="en-GB" sz="2800" dirty="0"/>
              <a:t>The methodology for inspections remains the same </a:t>
            </a:r>
          </a:p>
          <a:p>
            <a:pPr marL="0" indent="0"/>
            <a:r>
              <a:rPr lang="en-GB" sz="2800" dirty="0">
                <a:solidFill>
                  <a:srgbClr val="000000"/>
                </a:solidFill>
              </a:rPr>
              <a:t>We inspect based upon the Key Lines of Enquiry (KLOE). There were some changes to the KLOEs and ratings characteristics in 2017 and 2018</a:t>
            </a:r>
          </a:p>
          <a:p>
            <a:pPr marL="0" indent="0"/>
            <a:r>
              <a:rPr lang="en-GB" sz="2800" dirty="0">
                <a:solidFill>
                  <a:srgbClr val="000000"/>
                </a:solidFill>
              </a:rPr>
              <a:t>We look for good</a:t>
            </a:r>
          </a:p>
          <a:p>
            <a:pPr marL="0" indent="0"/>
            <a:r>
              <a:rPr lang="en-GB" sz="2400" dirty="0">
                <a:solidFill>
                  <a:srgbClr val="000000"/>
                </a:solidFill>
              </a:rPr>
              <a:t/>
            </a:r>
            <a:br>
              <a:rPr lang="en-GB" sz="2400" dirty="0">
                <a:solidFill>
                  <a:srgbClr val="000000"/>
                </a:solidFill>
              </a:rPr>
            </a:br>
            <a:endParaRPr lang="en-GB" sz="2400" dirty="0"/>
          </a:p>
          <a:p>
            <a:pPr marL="357188" lvl="1" indent="0"/>
            <a:endParaRPr lang="en-GB" sz="2400" dirty="0"/>
          </a:p>
          <a:p>
            <a:pPr>
              <a:buFont typeface="Arial" panose="020B0604020202020204" pitchFamily="34" charset="0"/>
              <a:buChar char="•"/>
            </a:pPr>
            <a:endParaRPr lang="en-GB" sz="2400" dirty="0"/>
          </a:p>
          <a:p>
            <a:endParaRPr lang="en-GB" dirty="0"/>
          </a:p>
        </p:txBody>
      </p:sp>
      <p:sp>
        <p:nvSpPr>
          <p:cNvPr id="4" name="Slide Number Placeholder 3">
            <a:extLst>
              <a:ext uri="{FF2B5EF4-FFF2-40B4-BE49-F238E27FC236}">
                <a16:creationId xmlns:a16="http://schemas.microsoft.com/office/drawing/2014/main" xmlns="" id="{A73F7192-2DCD-406E-8DE5-5296EC325C64}"/>
              </a:ext>
            </a:extLst>
          </p:cNvPr>
          <p:cNvSpPr>
            <a:spLocks noGrp="1"/>
          </p:cNvSpPr>
          <p:nvPr>
            <p:ph type="sldNum" sz="quarter" idx="10"/>
          </p:nvPr>
        </p:nvSpPr>
        <p:spPr/>
        <p:txBody>
          <a:bodyPr/>
          <a:lstStyle/>
          <a:p>
            <a:pPr>
              <a:defRPr/>
            </a:pPr>
            <a:fld id="{258AE29E-1597-4A94-8CEE-81C720C2A132}" type="slidenum">
              <a:rPr lang="en-US" smtClean="0"/>
              <a:pPr>
                <a:defRPr/>
              </a:pPr>
              <a:t>3</a:t>
            </a:fld>
            <a:endParaRPr lang="en-US" sz="1400" dirty="0">
              <a:solidFill>
                <a:srgbClr val="6D2E69"/>
              </a:solidFill>
            </a:endParaRPr>
          </a:p>
        </p:txBody>
      </p:sp>
    </p:spTree>
    <p:extLst>
      <p:ext uri="{BB962C8B-B14F-4D97-AF65-F5344CB8AC3E}">
        <p14:creationId xmlns:p14="http://schemas.microsoft.com/office/powerpoint/2010/main" val="2832001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55D86E-2D30-4348-BFCA-51A9D4374A48}"/>
              </a:ext>
            </a:extLst>
          </p:cNvPr>
          <p:cNvSpPr>
            <a:spLocks noGrp="1"/>
          </p:cNvSpPr>
          <p:nvPr>
            <p:ph type="title"/>
          </p:nvPr>
        </p:nvSpPr>
        <p:spPr>
          <a:xfrm>
            <a:off x="539552" y="1772816"/>
            <a:ext cx="7955161" cy="3996159"/>
          </a:xfrm>
        </p:spPr>
        <p:txBody>
          <a:bodyPr/>
          <a:lstStyle/>
          <a:p>
            <a:pPr lvl="0">
              <a:lnSpc>
                <a:spcPct val="90000"/>
              </a:lnSpc>
              <a:spcBef>
                <a:spcPct val="60000"/>
              </a:spcBef>
              <a:tabLst>
                <a:tab pos="261938" algn="l"/>
              </a:tabLst>
            </a:pPr>
            <a:r>
              <a:rPr lang="en-GB" sz="2400" b="0" cap="none" dirty="0">
                <a:solidFill>
                  <a:srgbClr val="000000"/>
                </a:solidFill>
              </a:rPr>
              <a:t/>
            </a:r>
            <a:br>
              <a:rPr lang="en-GB" sz="2400" b="0" cap="none" dirty="0">
                <a:solidFill>
                  <a:srgbClr val="000000"/>
                </a:solidFill>
              </a:rPr>
            </a:br>
            <a:r>
              <a:rPr lang="en-GB" sz="2400" b="0" cap="none" dirty="0">
                <a:solidFill>
                  <a:srgbClr val="000000"/>
                </a:solidFill>
              </a:rPr>
              <a:t>We are moving towards paperless inspections, many inspectors will be taking notes on laptops and we may also take photographs of documents, equipment or the environment</a:t>
            </a:r>
            <a:br>
              <a:rPr lang="en-GB" sz="2400" b="0" cap="none" dirty="0">
                <a:solidFill>
                  <a:srgbClr val="000000"/>
                </a:solidFill>
              </a:rPr>
            </a:br>
            <a:r>
              <a:rPr lang="en-GB" sz="2400" b="0" cap="none" dirty="0">
                <a:solidFill>
                  <a:srgbClr val="000000"/>
                </a:solidFill>
              </a:rPr>
              <a:t/>
            </a:r>
            <a:br>
              <a:rPr lang="en-GB" sz="2400" b="0" cap="none" dirty="0">
                <a:solidFill>
                  <a:srgbClr val="000000"/>
                </a:solidFill>
              </a:rPr>
            </a:br>
            <a:r>
              <a:rPr lang="en-GB" sz="2400" b="0" cap="none" dirty="0">
                <a:solidFill>
                  <a:srgbClr val="000000"/>
                </a:solidFill>
              </a:rPr>
              <a:t>Full feedback will be given at end of inspection. A written or electronic copy will be provided. This may be shared with stakeholders.</a:t>
            </a:r>
            <a:br>
              <a:rPr lang="en-GB" sz="2400" b="0" cap="none" dirty="0">
                <a:solidFill>
                  <a:srgbClr val="000000"/>
                </a:solidFill>
              </a:rPr>
            </a:br>
            <a:r>
              <a:rPr lang="en-GB" sz="2400" b="0" cap="none" dirty="0">
                <a:solidFill>
                  <a:srgbClr val="000000"/>
                </a:solidFill>
              </a:rPr>
              <a:t/>
            </a:r>
            <a:br>
              <a:rPr lang="en-GB" sz="2400" b="0" cap="none" dirty="0">
                <a:solidFill>
                  <a:srgbClr val="000000"/>
                </a:solidFill>
              </a:rPr>
            </a:br>
            <a:r>
              <a:rPr lang="en-GB" sz="2400" b="0" cap="none" dirty="0">
                <a:solidFill>
                  <a:srgbClr val="000000"/>
                </a:solidFill>
              </a:rPr>
              <a:t/>
            </a:r>
            <a:br>
              <a:rPr lang="en-GB" sz="2400" b="0" cap="none" dirty="0">
                <a:solidFill>
                  <a:srgbClr val="000000"/>
                </a:solidFill>
              </a:rPr>
            </a:br>
            <a:endParaRPr lang="en-GB" dirty="0"/>
          </a:p>
        </p:txBody>
      </p:sp>
      <p:sp>
        <p:nvSpPr>
          <p:cNvPr id="4" name="Slide Number Placeholder 3">
            <a:extLst>
              <a:ext uri="{FF2B5EF4-FFF2-40B4-BE49-F238E27FC236}">
                <a16:creationId xmlns:a16="http://schemas.microsoft.com/office/drawing/2014/main" xmlns="" id="{6A23D34F-8EFA-4B48-B64C-0AB95201193E}"/>
              </a:ext>
            </a:extLst>
          </p:cNvPr>
          <p:cNvSpPr>
            <a:spLocks noGrp="1"/>
          </p:cNvSpPr>
          <p:nvPr>
            <p:ph type="sldNum" sz="quarter" idx="10"/>
          </p:nvPr>
        </p:nvSpPr>
        <p:spPr/>
        <p:txBody>
          <a:bodyPr/>
          <a:lstStyle/>
          <a:p>
            <a:pPr>
              <a:defRPr/>
            </a:pPr>
            <a:fld id="{775BEBA1-7E28-4A1B-8C9C-8CBE1B2310FD}" type="slidenum">
              <a:rPr lang="en-US" smtClean="0"/>
              <a:pPr>
                <a:defRPr/>
              </a:pPr>
              <a:t>4</a:t>
            </a:fld>
            <a:endParaRPr lang="en-US" sz="1400" dirty="0">
              <a:solidFill>
                <a:srgbClr val="6D2E69"/>
              </a:solidFill>
            </a:endParaRPr>
          </a:p>
        </p:txBody>
      </p:sp>
      <p:pic>
        <p:nvPicPr>
          <p:cNvPr id="6" name="Picture 5">
            <a:extLst>
              <a:ext uri="{FF2B5EF4-FFF2-40B4-BE49-F238E27FC236}">
                <a16:creationId xmlns:a16="http://schemas.microsoft.com/office/drawing/2014/main" xmlns="" id="{4702E4AB-F6AC-4870-B59F-19F96CDE2189}"/>
              </a:ext>
            </a:extLst>
          </p:cNvPr>
          <p:cNvPicPr>
            <a:picLocks noChangeAspect="1"/>
          </p:cNvPicPr>
          <p:nvPr/>
        </p:nvPicPr>
        <p:blipFill>
          <a:blip r:embed="rId2"/>
          <a:stretch>
            <a:fillRect/>
          </a:stretch>
        </p:blipFill>
        <p:spPr>
          <a:xfrm>
            <a:off x="395536" y="548680"/>
            <a:ext cx="5663675" cy="963251"/>
          </a:xfrm>
          <a:prstGeom prst="rect">
            <a:avLst/>
          </a:prstGeom>
        </p:spPr>
      </p:pic>
    </p:spTree>
    <p:extLst>
      <p:ext uri="{BB962C8B-B14F-4D97-AF65-F5344CB8AC3E}">
        <p14:creationId xmlns:p14="http://schemas.microsoft.com/office/powerpoint/2010/main" val="1165657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D351F5-14D7-4745-A31E-A5DB9A4A029E}"/>
              </a:ext>
            </a:extLst>
          </p:cNvPr>
          <p:cNvSpPr>
            <a:spLocks noGrp="1"/>
          </p:cNvSpPr>
          <p:nvPr>
            <p:ph type="title"/>
          </p:nvPr>
        </p:nvSpPr>
        <p:spPr>
          <a:xfrm>
            <a:off x="467544" y="1715467"/>
            <a:ext cx="8064896" cy="4233813"/>
          </a:xfrm>
        </p:spPr>
        <p:txBody>
          <a:bodyPr/>
          <a:lstStyle/>
          <a:p>
            <a:pPr lvl="0">
              <a:lnSpc>
                <a:spcPct val="90000"/>
              </a:lnSpc>
              <a:spcBef>
                <a:spcPct val="60000"/>
              </a:spcBef>
              <a:buClr>
                <a:srgbClr val="5F2861"/>
              </a:buClr>
              <a:buSzPct val="120000"/>
              <a:tabLst>
                <a:tab pos="261938" algn="l"/>
              </a:tabLst>
            </a:pPr>
            <a:r>
              <a:rPr lang="en-GB" sz="2400" b="0" cap="none" dirty="0">
                <a:solidFill>
                  <a:srgbClr val="000000"/>
                </a:solidFill>
              </a:rPr>
              <a:t>Inspections for services already rated as good and outstanding, will be more focused on what we observe and what people tell us </a:t>
            </a:r>
            <a:br>
              <a:rPr lang="en-GB" sz="2400" b="0" cap="none" dirty="0">
                <a:solidFill>
                  <a:srgbClr val="000000"/>
                </a:solidFill>
              </a:rPr>
            </a:br>
            <a:r>
              <a:rPr lang="en-GB" sz="2400" b="0" cap="none" dirty="0">
                <a:solidFill>
                  <a:srgbClr val="000000"/>
                </a:solidFill>
              </a:rPr>
              <a:t/>
            </a:r>
            <a:br>
              <a:rPr lang="en-GB" sz="2400" b="0" cap="none" dirty="0">
                <a:solidFill>
                  <a:srgbClr val="000000"/>
                </a:solidFill>
              </a:rPr>
            </a:br>
            <a:r>
              <a:rPr lang="en-GB" sz="2400" b="0" cap="none" dirty="0">
                <a:solidFill>
                  <a:srgbClr val="000000"/>
                </a:solidFill>
              </a:rPr>
              <a:t>The purpose of these inspections is to re-affirm the rating</a:t>
            </a:r>
            <a:br>
              <a:rPr lang="en-GB" sz="2400" b="0" cap="none" dirty="0">
                <a:solidFill>
                  <a:srgbClr val="000000"/>
                </a:solidFill>
              </a:rPr>
            </a:br>
            <a:r>
              <a:rPr lang="en-GB" sz="2400" b="0" cap="none" dirty="0">
                <a:solidFill>
                  <a:srgbClr val="000000"/>
                </a:solidFill>
              </a:rPr>
              <a:t/>
            </a:r>
            <a:br>
              <a:rPr lang="en-GB" sz="2400" b="0" cap="none" dirty="0">
                <a:solidFill>
                  <a:srgbClr val="000000"/>
                </a:solidFill>
              </a:rPr>
            </a:br>
            <a:r>
              <a:rPr lang="en-GB" sz="2400" b="0" cap="none" dirty="0">
                <a:solidFill>
                  <a:srgbClr val="000000"/>
                </a:solidFill>
              </a:rPr>
              <a:t>Where we find information to suggest an improvement in rating or evidence of a decline in quality we will follow this up </a:t>
            </a:r>
            <a:br>
              <a:rPr lang="en-GB" sz="2400" b="0" cap="none" dirty="0">
                <a:solidFill>
                  <a:srgbClr val="000000"/>
                </a:solidFill>
              </a:rPr>
            </a:br>
            <a:r>
              <a:rPr lang="en-GB" sz="2400" b="0" cap="none" dirty="0">
                <a:solidFill>
                  <a:srgbClr val="000000"/>
                </a:solidFill>
              </a:rPr>
              <a:t/>
            </a:r>
            <a:br>
              <a:rPr lang="en-GB" sz="2400" b="0" cap="none" dirty="0">
                <a:solidFill>
                  <a:srgbClr val="000000"/>
                </a:solidFill>
              </a:rPr>
            </a:br>
            <a:r>
              <a:rPr lang="en-GB" sz="2400" b="0" cap="none" dirty="0">
                <a:solidFill>
                  <a:srgbClr val="000000"/>
                </a:solidFill>
              </a:rPr>
              <a:t>All outstanding reports go to a regional panel. Particular scrutiny is given to services that have increased more than one rating</a:t>
            </a:r>
            <a:br>
              <a:rPr lang="en-GB" sz="2400" b="0" cap="none" dirty="0">
                <a:solidFill>
                  <a:srgbClr val="000000"/>
                </a:solidFill>
              </a:rPr>
            </a:br>
            <a:r>
              <a:rPr lang="en-GB" sz="2400" b="0" cap="none" dirty="0">
                <a:solidFill>
                  <a:srgbClr val="000000"/>
                </a:solidFill>
              </a:rPr>
              <a:t/>
            </a:r>
            <a:br>
              <a:rPr lang="en-GB" sz="2400" b="0" cap="none" dirty="0">
                <a:solidFill>
                  <a:srgbClr val="000000"/>
                </a:solidFill>
              </a:rPr>
            </a:br>
            <a:r>
              <a:rPr lang="en-GB" sz="2400" b="0" cap="none" dirty="0">
                <a:solidFill>
                  <a:srgbClr val="000000"/>
                </a:solidFill>
              </a:rPr>
              <a:t/>
            </a:r>
            <a:br>
              <a:rPr lang="en-GB" sz="2400" b="0" cap="none" dirty="0">
                <a:solidFill>
                  <a:srgbClr val="000000"/>
                </a:solidFill>
              </a:rPr>
            </a:br>
            <a:r>
              <a:rPr lang="en-GB" sz="2000" b="0" cap="none" dirty="0">
                <a:solidFill>
                  <a:srgbClr val="000000"/>
                </a:solidFill>
              </a:rPr>
              <a:t/>
            </a:r>
            <a:br>
              <a:rPr lang="en-GB" sz="2000" b="0" cap="none" dirty="0">
                <a:solidFill>
                  <a:srgbClr val="000000"/>
                </a:solidFill>
              </a:rPr>
            </a:br>
            <a:endParaRPr lang="en-GB" dirty="0"/>
          </a:p>
        </p:txBody>
      </p:sp>
      <p:sp>
        <p:nvSpPr>
          <p:cNvPr id="3" name="Text Placeholder 2">
            <a:extLst>
              <a:ext uri="{FF2B5EF4-FFF2-40B4-BE49-F238E27FC236}">
                <a16:creationId xmlns:a16="http://schemas.microsoft.com/office/drawing/2014/main" xmlns="" id="{5AC0F9B5-F800-4355-B3C1-FB1E2427403B}"/>
              </a:ext>
            </a:extLst>
          </p:cNvPr>
          <p:cNvSpPr>
            <a:spLocks noGrp="1"/>
          </p:cNvSpPr>
          <p:nvPr>
            <p:ph type="body" idx="1"/>
          </p:nvPr>
        </p:nvSpPr>
        <p:spPr>
          <a:xfrm>
            <a:off x="539552" y="260648"/>
            <a:ext cx="6908304" cy="1008112"/>
          </a:xfrm>
        </p:spPr>
        <p:txBody>
          <a:bodyPr/>
          <a:lstStyle/>
          <a:p>
            <a:r>
              <a:rPr lang="en-GB" sz="3600" b="1" dirty="0">
                <a:solidFill>
                  <a:schemeClr val="bg1"/>
                </a:solidFill>
              </a:rPr>
              <a:t>Our inspection process</a:t>
            </a:r>
          </a:p>
        </p:txBody>
      </p:sp>
      <p:sp>
        <p:nvSpPr>
          <p:cNvPr id="4" name="Slide Number Placeholder 3">
            <a:extLst>
              <a:ext uri="{FF2B5EF4-FFF2-40B4-BE49-F238E27FC236}">
                <a16:creationId xmlns:a16="http://schemas.microsoft.com/office/drawing/2014/main" xmlns="" id="{866A334F-ECC2-46B9-95ED-81C0BF5D7D56}"/>
              </a:ext>
            </a:extLst>
          </p:cNvPr>
          <p:cNvSpPr>
            <a:spLocks noGrp="1"/>
          </p:cNvSpPr>
          <p:nvPr>
            <p:ph type="sldNum" sz="quarter" idx="10"/>
          </p:nvPr>
        </p:nvSpPr>
        <p:spPr/>
        <p:txBody>
          <a:bodyPr/>
          <a:lstStyle/>
          <a:p>
            <a:pPr>
              <a:defRPr/>
            </a:pPr>
            <a:fld id="{775BEBA1-7E28-4A1B-8C9C-8CBE1B2310FD}" type="slidenum">
              <a:rPr lang="en-US" smtClean="0"/>
              <a:pPr>
                <a:defRPr/>
              </a:pPr>
              <a:t>5</a:t>
            </a:fld>
            <a:endParaRPr lang="en-US" sz="1400" dirty="0">
              <a:solidFill>
                <a:srgbClr val="6D2E69"/>
              </a:solidFill>
            </a:endParaRPr>
          </a:p>
        </p:txBody>
      </p:sp>
    </p:spTree>
    <p:extLst>
      <p:ext uri="{BB962C8B-B14F-4D97-AF65-F5344CB8AC3E}">
        <p14:creationId xmlns:p14="http://schemas.microsoft.com/office/powerpoint/2010/main" val="199506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C72983-623D-4ADF-97D2-C7F69DAE3828}"/>
              </a:ext>
            </a:extLst>
          </p:cNvPr>
          <p:cNvSpPr>
            <a:spLocks noGrp="1"/>
          </p:cNvSpPr>
          <p:nvPr>
            <p:ph type="title"/>
          </p:nvPr>
        </p:nvSpPr>
        <p:spPr>
          <a:xfrm>
            <a:off x="526128" y="1700808"/>
            <a:ext cx="7772400" cy="4392488"/>
          </a:xfrm>
        </p:spPr>
        <p:txBody>
          <a:bodyPr/>
          <a:lstStyle/>
          <a:p>
            <a:pPr lvl="0">
              <a:lnSpc>
                <a:spcPct val="90000"/>
              </a:lnSpc>
              <a:spcBef>
                <a:spcPct val="60000"/>
              </a:spcBef>
              <a:buClr>
                <a:srgbClr val="5F2861"/>
              </a:buClr>
              <a:buSzPct val="120000"/>
              <a:tabLst>
                <a:tab pos="261938" algn="l"/>
              </a:tabLst>
            </a:pPr>
            <a:r>
              <a:rPr lang="en-GB" sz="2000" b="0" cap="none" dirty="0">
                <a:solidFill>
                  <a:srgbClr val="000000"/>
                </a:solidFill>
              </a:rPr>
              <a:t>A new report template is now in use. This is shorter and more accessible. This has been created in collaboration with providers and stakeholders</a:t>
            </a:r>
            <a:br>
              <a:rPr lang="en-GB" sz="2000" b="0" cap="none" dirty="0">
                <a:solidFill>
                  <a:srgbClr val="000000"/>
                </a:solidFill>
              </a:rPr>
            </a:br>
            <a:r>
              <a:rPr lang="en-GB" sz="2000" b="0" cap="none" dirty="0">
                <a:solidFill>
                  <a:srgbClr val="000000"/>
                </a:solidFill>
              </a:rPr>
              <a:t/>
            </a:r>
            <a:br>
              <a:rPr lang="en-GB" sz="2000" b="0" cap="none" dirty="0">
                <a:solidFill>
                  <a:srgbClr val="000000"/>
                </a:solidFill>
              </a:rPr>
            </a:br>
            <a:r>
              <a:rPr lang="en-GB" sz="2000" b="0" cap="none" dirty="0">
                <a:solidFill>
                  <a:srgbClr val="000000"/>
                </a:solidFill>
              </a:rPr>
              <a:t>The report is now structured around a standard template of sub-headings and bullet points which correspond with the KLOEs </a:t>
            </a:r>
            <a:br>
              <a:rPr lang="en-GB" sz="2000" b="0" cap="none" dirty="0">
                <a:solidFill>
                  <a:srgbClr val="000000"/>
                </a:solidFill>
              </a:rPr>
            </a:br>
            <a:r>
              <a:rPr lang="en-GB" sz="2000" b="0" cap="none" dirty="0">
                <a:solidFill>
                  <a:srgbClr val="000000"/>
                </a:solidFill>
              </a:rPr>
              <a:t> </a:t>
            </a:r>
            <a:br>
              <a:rPr lang="en-GB" sz="2000" b="0" cap="none" dirty="0">
                <a:solidFill>
                  <a:srgbClr val="000000"/>
                </a:solidFill>
              </a:rPr>
            </a:br>
            <a:r>
              <a:rPr lang="en-GB" sz="2000" b="0" cap="none" dirty="0">
                <a:solidFill>
                  <a:srgbClr val="000000"/>
                </a:solidFill>
              </a:rPr>
              <a:t>The way we gather evidence is the same, but there will not be as much detail or repetition </a:t>
            </a:r>
            <a:br>
              <a:rPr lang="en-GB" sz="2000" b="0" cap="none" dirty="0">
                <a:solidFill>
                  <a:srgbClr val="000000"/>
                </a:solidFill>
              </a:rPr>
            </a:br>
            <a:r>
              <a:rPr lang="en-GB" sz="2000" b="0" cap="none" dirty="0">
                <a:solidFill>
                  <a:srgbClr val="000000"/>
                </a:solidFill>
              </a:rPr>
              <a:t/>
            </a:r>
            <a:br>
              <a:rPr lang="en-GB" sz="2000" b="0" cap="none" dirty="0">
                <a:solidFill>
                  <a:srgbClr val="000000"/>
                </a:solidFill>
              </a:rPr>
            </a:br>
            <a:r>
              <a:rPr lang="en-GB" sz="2000" b="0" cap="none" dirty="0">
                <a:solidFill>
                  <a:srgbClr val="000000"/>
                </a:solidFill>
              </a:rPr>
              <a:t>Providers will be offered the opportunity to have a discussion about the report with the lead inspector within two to four days of receiving the draft report. The purpose will be to clarify any aspects of the draft report </a:t>
            </a:r>
            <a:br>
              <a:rPr lang="en-GB" sz="2000" b="0" cap="none" dirty="0">
                <a:solidFill>
                  <a:srgbClr val="000000"/>
                </a:solidFill>
              </a:rPr>
            </a:br>
            <a:r>
              <a:rPr lang="en-GB" sz="2000" b="0" cap="none" dirty="0">
                <a:solidFill>
                  <a:srgbClr val="000000"/>
                </a:solidFill>
              </a:rPr>
              <a:t/>
            </a:r>
            <a:br>
              <a:rPr lang="en-GB" sz="2000" b="0" cap="none" dirty="0">
                <a:solidFill>
                  <a:srgbClr val="000000"/>
                </a:solidFill>
              </a:rPr>
            </a:br>
            <a:r>
              <a:rPr lang="en-GB" sz="2000" b="0" cap="none" dirty="0">
                <a:solidFill>
                  <a:srgbClr val="000000"/>
                </a:solidFill>
              </a:rPr>
              <a:t>This does not affect the factual accuracy process</a:t>
            </a:r>
            <a:br>
              <a:rPr lang="en-GB" sz="2000" b="0" cap="none" dirty="0">
                <a:solidFill>
                  <a:srgbClr val="000000"/>
                </a:solidFill>
              </a:rPr>
            </a:br>
            <a:endParaRPr lang="en-GB" dirty="0"/>
          </a:p>
        </p:txBody>
      </p:sp>
      <p:sp>
        <p:nvSpPr>
          <p:cNvPr id="3" name="Text Placeholder 2">
            <a:extLst>
              <a:ext uri="{FF2B5EF4-FFF2-40B4-BE49-F238E27FC236}">
                <a16:creationId xmlns:a16="http://schemas.microsoft.com/office/drawing/2014/main" xmlns="" id="{45DAE8A7-02B6-404A-8A81-43078028FD08}"/>
              </a:ext>
            </a:extLst>
          </p:cNvPr>
          <p:cNvSpPr>
            <a:spLocks noGrp="1"/>
          </p:cNvSpPr>
          <p:nvPr>
            <p:ph type="body" idx="1"/>
          </p:nvPr>
        </p:nvSpPr>
        <p:spPr>
          <a:xfrm>
            <a:off x="539552" y="620688"/>
            <a:ext cx="5472608" cy="648072"/>
          </a:xfrm>
        </p:spPr>
        <p:txBody>
          <a:bodyPr/>
          <a:lstStyle/>
          <a:p>
            <a:r>
              <a:rPr lang="en-GB" sz="3600" b="1" dirty="0">
                <a:solidFill>
                  <a:schemeClr val="bg1"/>
                </a:solidFill>
              </a:rPr>
              <a:t>Changes to reporting</a:t>
            </a:r>
          </a:p>
        </p:txBody>
      </p:sp>
      <p:sp>
        <p:nvSpPr>
          <p:cNvPr id="4" name="Slide Number Placeholder 3">
            <a:extLst>
              <a:ext uri="{FF2B5EF4-FFF2-40B4-BE49-F238E27FC236}">
                <a16:creationId xmlns:a16="http://schemas.microsoft.com/office/drawing/2014/main" xmlns="" id="{D407B58B-1C5E-49DD-9A30-E50E5A1F317E}"/>
              </a:ext>
            </a:extLst>
          </p:cNvPr>
          <p:cNvSpPr>
            <a:spLocks noGrp="1"/>
          </p:cNvSpPr>
          <p:nvPr>
            <p:ph type="sldNum" sz="quarter" idx="10"/>
          </p:nvPr>
        </p:nvSpPr>
        <p:spPr/>
        <p:txBody>
          <a:bodyPr/>
          <a:lstStyle/>
          <a:p>
            <a:pPr>
              <a:defRPr/>
            </a:pPr>
            <a:fld id="{775BEBA1-7E28-4A1B-8C9C-8CBE1B2310FD}" type="slidenum">
              <a:rPr lang="en-US" smtClean="0"/>
              <a:pPr>
                <a:defRPr/>
              </a:pPr>
              <a:t>6</a:t>
            </a:fld>
            <a:endParaRPr lang="en-US" sz="1400" dirty="0">
              <a:solidFill>
                <a:srgbClr val="6D2E69"/>
              </a:solidFill>
            </a:endParaRPr>
          </a:p>
        </p:txBody>
      </p:sp>
    </p:spTree>
    <p:extLst>
      <p:ext uri="{BB962C8B-B14F-4D97-AF65-F5344CB8AC3E}">
        <p14:creationId xmlns:p14="http://schemas.microsoft.com/office/powerpoint/2010/main" val="3101836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C72983-623D-4ADF-97D2-C7F69DAE3828}"/>
              </a:ext>
            </a:extLst>
          </p:cNvPr>
          <p:cNvSpPr>
            <a:spLocks noGrp="1"/>
          </p:cNvSpPr>
          <p:nvPr>
            <p:ph type="title"/>
          </p:nvPr>
        </p:nvSpPr>
        <p:spPr>
          <a:xfrm>
            <a:off x="526128" y="1700808"/>
            <a:ext cx="7772400" cy="4392488"/>
          </a:xfrm>
        </p:spPr>
        <p:txBody>
          <a:bodyPr/>
          <a:lstStyle/>
          <a:p>
            <a:pPr lvl="0">
              <a:lnSpc>
                <a:spcPct val="90000"/>
              </a:lnSpc>
              <a:spcBef>
                <a:spcPct val="60000"/>
              </a:spcBef>
              <a:buClr>
                <a:srgbClr val="5F2861"/>
              </a:buClr>
              <a:buSzPct val="120000"/>
              <a:tabLst>
                <a:tab pos="261938" algn="l"/>
              </a:tabLst>
            </a:pPr>
            <a:r>
              <a:rPr lang="en-GB" sz="2400" b="0" cap="none" dirty="0">
                <a:solidFill>
                  <a:srgbClr val="000000"/>
                </a:solidFill>
              </a:rPr>
              <a:t>Be inspection ready at all times – we want to see how the service normally runs</a:t>
            </a:r>
            <a:br>
              <a:rPr lang="en-GB" sz="2400" b="0" cap="none" dirty="0">
                <a:solidFill>
                  <a:srgbClr val="000000"/>
                </a:solidFill>
              </a:rPr>
            </a:br>
            <a:r>
              <a:rPr lang="en-GB" sz="2400" b="0" cap="none" dirty="0">
                <a:solidFill>
                  <a:srgbClr val="000000"/>
                </a:solidFill>
              </a:rPr>
              <a:t/>
            </a:r>
            <a:br>
              <a:rPr lang="en-GB" sz="2400" b="0" cap="none" dirty="0">
                <a:solidFill>
                  <a:srgbClr val="000000"/>
                </a:solidFill>
              </a:rPr>
            </a:br>
            <a:r>
              <a:rPr lang="en-GB" sz="2400" b="0" cap="none" dirty="0">
                <a:solidFill>
                  <a:srgbClr val="000000"/>
                </a:solidFill>
              </a:rPr>
              <a:t>Reassure your staff, tell us if there is anything we can do to put your staff at ease</a:t>
            </a:r>
            <a:br>
              <a:rPr lang="en-GB" sz="2400" b="0" cap="none" dirty="0">
                <a:solidFill>
                  <a:srgbClr val="000000"/>
                </a:solidFill>
              </a:rPr>
            </a:br>
            <a:r>
              <a:rPr lang="en-GB" sz="2400" b="0" cap="none" dirty="0">
                <a:solidFill>
                  <a:srgbClr val="000000"/>
                </a:solidFill>
              </a:rPr>
              <a:t/>
            </a:r>
            <a:br>
              <a:rPr lang="en-GB" sz="2400" b="0" cap="none" dirty="0">
                <a:solidFill>
                  <a:srgbClr val="000000"/>
                </a:solidFill>
              </a:rPr>
            </a:br>
            <a:r>
              <a:rPr lang="en-GB" sz="2400" b="0" cap="none" dirty="0">
                <a:solidFill>
                  <a:srgbClr val="000000"/>
                </a:solidFill>
              </a:rPr>
              <a:t>Ensure you are familiar with the KLOEs</a:t>
            </a:r>
            <a:br>
              <a:rPr lang="en-GB" sz="2400" b="0" cap="none" dirty="0">
                <a:solidFill>
                  <a:srgbClr val="000000"/>
                </a:solidFill>
              </a:rPr>
            </a:br>
            <a:r>
              <a:rPr lang="en-GB" sz="2400" b="0" cap="none" dirty="0">
                <a:solidFill>
                  <a:srgbClr val="000000"/>
                </a:solidFill>
              </a:rPr>
              <a:t/>
            </a:r>
            <a:br>
              <a:rPr lang="en-GB" sz="2400" b="0" cap="none" dirty="0">
                <a:solidFill>
                  <a:srgbClr val="000000"/>
                </a:solidFill>
              </a:rPr>
            </a:br>
            <a:r>
              <a:rPr lang="en-GB" sz="2400" b="0" cap="none" dirty="0">
                <a:solidFill>
                  <a:srgbClr val="000000"/>
                </a:solidFill>
              </a:rPr>
              <a:t>Record any examples of good practice so that you can share these on inspection</a:t>
            </a:r>
            <a:br>
              <a:rPr lang="en-GB" sz="2400" b="0" cap="none" dirty="0">
                <a:solidFill>
                  <a:srgbClr val="000000"/>
                </a:solidFill>
              </a:rPr>
            </a:br>
            <a:r>
              <a:rPr lang="en-GB" sz="2400" b="0" cap="none" dirty="0">
                <a:solidFill>
                  <a:srgbClr val="000000"/>
                </a:solidFill>
              </a:rPr>
              <a:t/>
            </a:r>
            <a:br>
              <a:rPr lang="en-GB" sz="2400" b="0" cap="none" dirty="0">
                <a:solidFill>
                  <a:srgbClr val="000000"/>
                </a:solidFill>
              </a:rPr>
            </a:br>
            <a:r>
              <a:rPr lang="en-GB" sz="2400" b="0" cap="none" dirty="0">
                <a:solidFill>
                  <a:srgbClr val="000000"/>
                </a:solidFill>
              </a:rPr>
              <a:t>Remember… we are looking for evidence of impact upon people</a:t>
            </a:r>
            <a:r>
              <a:rPr lang="en-GB" sz="2000" b="0" cap="none" dirty="0">
                <a:solidFill>
                  <a:srgbClr val="000000"/>
                </a:solidFill>
              </a:rPr>
              <a:t/>
            </a:r>
            <a:br>
              <a:rPr lang="en-GB" sz="2000" b="0" cap="none" dirty="0">
                <a:solidFill>
                  <a:srgbClr val="000000"/>
                </a:solidFill>
              </a:rPr>
            </a:br>
            <a:r>
              <a:rPr lang="en-GB" sz="2000" b="0" cap="none" dirty="0">
                <a:solidFill>
                  <a:srgbClr val="000000"/>
                </a:solidFill>
              </a:rPr>
              <a:t/>
            </a:r>
            <a:br>
              <a:rPr lang="en-GB" sz="2000" b="0" cap="none" dirty="0">
                <a:solidFill>
                  <a:srgbClr val="000000"/>
                </a:solidFill>
              </a:rPr>
            </a:br>
            <a:r>
              <a:rPr lang="en-GB" sz="2000" b="0" cap="none" dirty="0">
                <a:solidFill>
                  <a:srgbClr val="000000"/>
                </a:solidFill>
              </a:rPr>
              <a:t/>
            </a:r>
            <a:br>
              <a:rPr lang="en-GB" sz="2000" b="0" cap="none" dirty="0">
                <a:solidFill>
                  <a:srgbClr val="000000"/>
                </a:solidFill>
              </a:rPr>
            </a:br>
            <a:endParaRPr lang="en-GB" dirty="0"/>
          </a:p>
        </p:txBody>
      </p:sp>
      <p:sp>
        <p:nvSpPr>
          <p:cNvPr id="3" name="Text Placeholder 2">
            <a:extLst>
              <a:ext uri="{FF2B5EF4-FFF2-40B4-BE49-F238E27FC236}">
                <a16:creationId xmlns:a16="http://schemas.microsoft.com/office/drawing/2014/main" xmlns="" id="{45DAE8A7-02B6-404A-8A81-43078028FD08}"/>
              </a:ext>
            </a:extLst>
          </p:cNvPr>
          <p:cNvSpPr>
            <a:spLocks noGrp="1"/>
          </p:cNvSpPr>
          <p:nvPr>
            <p:ph type="body" idx="1"/>
          </p:nvPr>
        </p:nvSpPr>
        <p:spPr>
          <a:xfrm>
            <a:off x="539552" y="620688"/>
            <a:ext cx="5472608" cy="648072"/>
          </a:xfrm>
        </p:spPr>
        <p:txBody>
          <a:bodyPr/>
          <a:lstStyle/>
          <a:p>
            <a:r>
              <a:rPr lang="en-GB" sz="3600" b="1" dirty="0">
                <a:solidFill>
                  <a:schemeClr val="bg1"/>
                </a:solidFill>
              </a:rPr>
              <a:t>Preparing for inspection</a:t>
            </a:r>
          </a:p>
        </p:txBody>
      </p:sp>
      <p:sp>
        <p:nvSpPr>
          <p:cNvPr id="4" name="Slide Number Placeholder 3">
            <a:extLst>
              <a:ext uri="{FF2B5EF4-FFF2-40B4-BE49-F238E27FC236}">
                <a16:creationId xmlns:a16="http://schemas.microsoft.com/office/drawing/2014/main" xmlns="" id="{D407B58B-1C5E-49DD-9A30-E50E5A1F317E}"/>
              </a:ext>
            </a:extLst>
          </p:cNvPr>
          <p:cNvSpPr>
            <a:spLocks noGrp="1"/>
          </p:cNvSpPr>
          <p:nvPr>
            <p:ph type="sldNum" sz="quarter" idx="10"/>
          </p:nvPr>
        </p:nvSpPr>
        <p:spPr/>
        <p:txBody>
          <a:bodyPr/>
          <a:lstStyle/>
          <a:p>
            <a:pPr>
              <a:defRPr/>
            </a:pPr>
            <a:fld id="{775BEBA1-7E28-4A1B-8C9C-8CBE1B2310FD}" type="slidenum">
              <a:rPr lang="en-US" smtClean="0"/>
              <a:pPr>
                <a:defRPr/>
              </a:pPr>
              <a:t>7</a:t>
            </a:fld>
            <a:endParaRPr lang="en-US" sz="1400" dirty="0">
              <a:solidFill>
                <a:srgbClr val="6D2E69"/>
              </a:solidFill>
            </a:endParaRPr>
          </a:p>
        </p:txBody>
      </p:sp>
    </p:spTree>
    <p:extLst>
      <p:ext uri="{BB962C8B-B14F-4D97-AF65-F5344CB8AC3E}">
        <p14:creationId xmlns:p14="http://schemas.microsoft.com/office/powerpoint/2010/main" val="1395666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45994528-B685-4A47-84C5-514F7C9CD634}"/>
              </a:ext>
            </a:extLst>
          </p:cNvPr>
          <p:cNvSpPr>
            <a:spLocks noGrp="1"/>
          </p:cNvSpPr>
          <p:nvPr>
            <p:ph type="body" idx="1"/>
          </p:nvPr>
        </p:nvSpPr>
        <p:spPr>
          <a:xfrm>
            <a:off x="539552" y="1916832"/>
            <a:ext cx="7772400" cy="4941168"/>
          </a:xfrm>
        </p:spPr>
        <p:txBody>
          <a:bodyPr/>
          <a:lstStyle/>
          <a:p>
            <a:endParaRPr lang="en-GB" b="1" dirty="0"/>
          </a:p>
          <a:p>
            <a:endParaRPr lang="en-GB" b="1" dirty="0"/>
          </a:p>
          <a:p>
            <a:endParaRPr lang="en-GB" b="1" dirty="0"/>
          </a:p>
          <a:p>
            <a:endParaRPr lang="en-GB" b="1" dirty="0"/>
          </a:p>
          <a:p>
            <a:endParaRPr lang="en-GB" b="1" dirty="0"/>
          </a:p>
          <a:p>
            <a:endParaRPr lang="en-GB" b="1" dirty="0"/>
          </a:p>
          <a:p>
            <a:endParaRPr lang="en-GB" b="1" dirty="0"/>
          </a:p>
          <a:p>
            <a:endParaRPr lang="en-GB" b="1" dirty="0"/>
          </a:p>
          <a:p>
            <a:r>
              <a:rPr lang="en-GB" b="1" dirty="0"/>
              <a:t>Statutory notifications </a:t>
            </a:r>
          </a:p>
          <a:p>
            <a:pPr marL="342900" indent="-342900">
              <a:buFont typeface="Arial" panose="020B0604020202020204" pitchFamily="34" charset="0"/>
              <a:buChar char="•"/>
            </a:pPr>
            <a:r>
              <a:rPr lang="en-GB" dirty="0"/>
              <a:t>Notifications are vital to inform our risk monitoring </a:t>
            </a:r>
          </a:p>
          <a:p>
            <a:pPr marL="342900" indent="-342900">
              <a:buFont typeface="Arial" panose="020B0604020202020204" pitchFamily="34" charset="0"/>
              <a:buChar char="•"/>
            </a:pPr>
            <a:r>
              <a:rPr lang="en-GB" dirty="0"/>
              <a:t>Providers have a legal duty to notify us of key events and failing to notify is a potential offense and a rating limiter on inspection reports </a:t>
            </a:r>
          </a:p>
          <a:p>
            <a:pPr marL="342900" indent="-342900">
              <a:buFont typeface="Arial" panose="020B0604020202020204" pitchFamily="34" charset="0"/>
              <a:buChar char="•"/>
            </a:pPr>
            <a:r>
              <a:rPr lang="en-GB" dirty="0"/>
              <a:t>Notifications should be completed as thoroughly as possible, including detail of what was in place before, during and after any incident</a:t>
            </a:r>
          </a:p>
          <a:p>
            <a:pPr marL="342900" indent="-342900">
              <a:buFont typeface="Arial" panose="020B0604020202020204" pitchFamily="34" charset="0"/>
              <a:buChar char="•"/>
            </a:pPr>
            <a:r>
              <a:rPr lang="en-GB" dirty="0"/>
              <a:t>If you are unsure how/what to notify please do talk to us</a:t>
            </a:r>
          </a:p>
          <a:p>
            <a:r>
              <a:rPr lang="en-GB" b="1" dirty="0"/>
              <a:t>The Provider Information Return: </a:t>
            </a:r>
            <a:r>
              <a:rPr lang="en-GB" dirty="0"/>
              <a:t>The development work on this this has been paused. </a:t>
            </a:r>
          </a:p>
          <a:p>
            <a:r>
              <a:rPr lang="en-GB" b="1" dirty="0"/>
              <a:t>Registration changes: </a:t>
            </a:r>
            <a:r>
              <a:rPr lang="en-GB" dirty="0"/>
              <a:t>These are normally managed by our registration team – the best place for advice is our national contact centre</a:t>
            </a:r>
          </a:p>
          <a:p>
            <a:endParaRPr lang="en-GB" dirty="0"/>
          </a:p>
        </p:txBody>
      </p:sp>
      <p:sp>
        <p:nvSpPr>
          <p:cNvPr id="4" name="Slide Number Placeholder 3">
            <a:extLst>
              <a:ext uri="{FF2B5EF4-FFF2-40B4-BE49-F238E27FC236}">
                <a16:creationId xmlns:a16="http://schemas.microsoft.com/office/drawing/2014/main" xmlns="" id="{227F60AC-3089-404E-BF08-ECF6D0E29ECE}"/>
              </a:ext>
            </a:extLst>
          </p:cNvPr>
          <p:cNvSpPr>
            <a:spLocks noGrp="1"/>
          </p:cNvSpPr>
          <p:nvPr>
            <p:ph type="sldNum" sz="quarter" idx="10"/>
          </p:nvPr>
        </p:nvSpPr>
        <p:spPr/>
        <p:txBody>
          <a:bodyPr/>
          <a:lstStyle/>
          <a:p>
            <a:pPr>
              <a:defRPr/>
            </a:pPr>
            <a:fld id="{775BEBA1-7E28-4A1B-8C9C-8CBE1B2310FD}" type="slidenum">
              <a:rPr lang="en-US" smtClean="0"/>
              <a:pPr>
                <a:defRPr/>
              </a:pPr>
              <a:t>8</a:t>
            </a:fld>
            <a:endParaRPr lang="en-US" sz="1400" dirty="0">
              <a:solidFill>
                <a:srgbClr val="6D2E69"/>
              </a:solidFill>
            </a:endParaRPr>
          </a:p>
        </p:txBody>
      </p:sp>
      <p:sp>
        <p:nvSpPr>
          <p:cNvPr id="5" name="TextBox 4">
            <a:extLst>
              <a:ext uri="{FF2B5EF4-FFF2-40B4-BE49-F238E27FC236}">
                <a16:creationId xmlns:a16="http://schemas.microsoft.com/office/drawing/2014/main" xmlns="" id="{2589CCA7-AF00-4AA1-B815-B39A2F962145}"/>
              </a:ext>
            </a:extLst>
          </p:cNvPr>
          <p:cNvSpPr txBox="1"/>
          <p:nvPr/>
        </p:nvSpPr>
        <p:spPr>
          <a:xfrm>
            <a:off x="539552" y="620688"/>
            <a:ext cx="5760640" cy="646331"/>
          </a:xfrm>
          <a:prstGeom prst="rect">
            <a:avLst/>
          </a:prstGeom>
          <a:noFill/>
        </p:spPr>
        <p:txBody>
          <a:bodyPr wrap="square" rtlCol="0">
            <a:spAutoFit/>
          </a:bodyPr>
          <a:lstStyle/>
          <a:p>
            <a:r>
              <a:rPr lang="en-GB" sz="3600" b="1" dirty="0">
                <a:solidFill>
                  <a:schemeClr val="bg1"/>
                </a:solidFill>
              </a:rPr>
              <a:t>Formal contact with CQC</a:t>
            </a:r>
          </a:p>
        </p:txBody>
      </p:sp>
    </p:spTree>
    <p:extLst>
      <p:ext uri="{BB962C8B-B14F-4D97-AF65-F5344CB8AC3E}">
        <p14:creationId xmlns:p14="http://schemas.microsoft.com/office/powerpoint/2010/main" val="1330268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5B442C9C-89DA-4851-B590-D8BA8F702D82}"/>
              </a:ext>
            </a:extLst>
          </p:cNvPr>
          <p:cNvSpPr>
            <a:spLocks noGrp="1"/>
          </p:cNvSpPr>
          <p:nvPr>
            <p:ph type="body" idx="1"/>
          </p:nvPr>
        </p:nvSpPr>
        <p:spPr>
          <a:xfrm>
            <a:off x="539552" y="1772816"/>
            <a:ext cx="8081292" cy="4475584"/>
          </a:xfrm>
        </p:spPr>
        <p:txBody>
          <a:bodyPr anchor="t" anchorCtr="0"/>
          <a:lstStyle/>
          <a:p>
            <a:pPr lvl="0"/>
            <a:r>
              <a:rPr lang="en-GB" dirty="0">
                <a:solidFill>
                  <a:srgbClr val="000000"/>
                </a:solidFill>
              </a:rPr>
              <a:t>We encourage providers and managers to contact us if they have questions</a:t>
            </a:r>
          </a:p>
          <a:p>
            <a:pPr lvl="0"/>
            <a:r>
              <a:rPr lang="en-GB" dirty="0">
                <a:solidFill>
                  <a:srgbClr val="000000"/>
                </a:solidFill>
              </a:rPr>
              <a:t>If you would like to update us about changes to your service then please do (for example: the registered manager is away for a short period and you are providing us with an alternative contact)</a:t>
            </a:r>
          </a:p>
          <a:p>
            <a:pPr lvl="0"/>
            <a:r>
              <a:rPr lang="en-GB" dirty="0">
                <a:solidFill>
                  <a:srgbClr val="000000"/>
                </a:solidFill>
              </a:rPr>
              <a:t>If you would like to update us regarding general intelligence about your service, this is also really helpful. For example, a disgruntled ex-employee who has threatened to report concerns</a:t>
            </a:r>
          </a:p>
          <a:p>
            <a:pPr lvl="0"/>
            <a:r>
              <a:rPr lang="en-GB" dirty="0">
                <a:solidFill>
                  <a:srgbClr val="000000"/>
                </a:solidFill>
              </a:rPr>
              <a:t>Please direct all informal enquiries to our national contact centre. They will record it and ensure it is passed to the correct inspector</a:t>
            </a:r>
          </a:p>
          <a:p>
            <a:endParaRPr lang="en-GB" sz="1200" dirty="0"/>
          </a:p>
        </p:txBody>
      </p:sp>
      <p:sp>
        <p:nvSpPr>
          <p:cNvPr id="4" name="Slide Number Placeholder 3">
            <a:extLst>
              <a:ext uri="{FF2B5EF4-FFF2-40B4-BE49-F238E27FC236}">
                <a16:creationId xmlns:a16="http://schemas.microsoft.com/office/drawing/2014/main" xmlns="" id="{1453B317-8261-4CBF-8DE8-A1C1D06D4DAB}"/>
              </a:ext>
            </a:extLst>
          </p:cNvPr>
          <p:cNvSpPr>
            <a:spLocks noGrp="1"/>
          </p:cNvSpPr>
          <p:nvPr>
            <p:ph type="sldNum" sz="quarter" idx="10"/>
          </p:nvPr>
        </p:nvSpPr>
        <p:spPr/>
        <p:txBody>
          <a:bodyPr/>
          <a:lstStyle/>
          <a:p>
            <a:pPr>
              <a:defRPr/>
            </a:pPr>
            <a:fld id="{775BEBA1-7E28-4A1B-8C9C-8CBE1B2310FD}" type="slidenum">
              <a:rPr lang="en-US" smtClean="0"/>
              <a:pPr>
                <a:defRPr/>
              </a:pPr>
              <a:t>9</a:t>
            </a:fld>
            <a:endParaRPr lang="en-US" sz="1400" dirty="0">
              <a:solidFill>
                <a:srgbClr val="6D2E69"/>
              </a:solidFill>
            </a:endParaRPr>
          </a:p>
        </p:txBody>
      </p:sp>
      <p:sp>
        <p:nvSpPr>
          <p:cNvPr id="5" name="TextBox 4">
            <a:extLst>
              <a:ext uri="{FF2B5EF4-FFF2-40B4-BE49-F238E27FC236}">
                <a16:creationId xmlns:a16="http://schemas.microsoft.com/office/drawing/2014/main" xmlns="" id="{BDFC3B1C-5CC2-46C3-91ED-B326343A9624}"/>
              </a:ext>
            </a:extLst>
          </p:cNvPr>
          <p:cNvSpPr txBox="1"/>
          <p:nvPr/>
        </p:nvSpPr>
        <p:spPr>
          <a:xfrm>
            <a:off x="467544" y="620688"/>
            <a:ext cx="5976664" cy="646331"/>
          </a:xfrm>
          <a:prstGeom prst="rect">
            <a:avLst/>
          </a:prstGeom>
          <a:noFill/>
        </p:spPr>
        <p:txBody>
          <a:bodyPr wrap="square" rtlCol="0">
            <a:spAutoFit/>
          </a:bodyPr>
          <a:lstStyle/>
          <a:p>
            <a:r>
              <a:rPr lang="en-GB" sz="3600" b="1" dirty="0">
                <a:solidFill>
                  <a:schemeClr val="bg1"/>
                </a:solidFill>
                <a:latin typeface="+mj-lt"/>
              </a:rPr>
              <a:t>Informal contact with CQC</a:t>
            </a:r>
          </a:p>
        </p:txBody>
      </p:sp>
    </p:spTree>
    <p:extLst>
      <p:ext uri="{BB962C8B-B14F-4D97-AF65-F5344CB8AC3E}">
        <p14:creationId xmlns:p14="http://schemas.microsoft.com/office/powerpoint/2010/main" val="500919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0205_CQC_Template">
  <a:themeElements>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205_CQC_Templat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ヒラギノ角ゴ Pro W3" pitchFamily="1" charset="-128"/>
            <a:cs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ヒラギノ角ゴ Pro W3" pitchFamily="1" charset="-128"/>
            <a:cs typeface="ヒラギノ角ゴ Pro W3" pitchFamily="1" charset="-128"/>
          </a:defRPr>
        </a:defPPr>
      </a:lstStyle>
    </a:lnDef>
  </a:objectDefaults>
  <a:extraClrSchemeLst>
    <a:extraClrScheme>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205_CQ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205_CQ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205_CQ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205_CQ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205_CQ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205_CQC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205_CQ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205_CQ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205_CQ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205_CQ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205_CQ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20205_CQC_Template">
  <a:themeElements>
    <a:clrScheme name="4_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20205_CQC_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20205_CQ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20205_CQ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20205_CQ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20205_CQ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20205_CQ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20205_CQC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20205_CQ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20205_CQ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20205_CQ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20205_CQ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20205_CQ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0_20205_CQC_Template">
  <a:themeElements>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205_CQC_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ヒラギノ角ゴ Pro W3"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ヒラギノ角ゴ Pro W3" pitchFamily="-16" charset="-128"/>
          </a:defRPr>
        </a:defPPr>
      </a:lstStyle>
    </a:lnDef>
  </a:objectDefaults>
  <a:extraClrSchemeLst>
    <a:extraClrScheme>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205_CQ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205_CQ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205_CQ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205_CQ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205_CQ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205_CQC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205_CQ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205_CQ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205_CQ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205_CQ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205_CQ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3_20205_CQC_Template">
  <a:themeElements>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205_CQC_Templat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ヒラギノ角ゴ Pro W3" pitchFamily="1" charset="-128"/>
            <a:cs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ヒラギノ角ゴ Pro W3" pitchFamily="1" charset="-128"/>
            <a:cs typeface="ヒラギノ角ゴ Pro W3" pitchFamily="1" charset="-128"/>
          </a:defRPr>
        </a:defPPr>
      </a:lstStyle>
    </a:lnDef>
  </a:objectDefaults>
  <a:extraClrSchemeLst>
    <a:extraClrScheme>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205_CQ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205_CQ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205_CQ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205_CQ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205_CQ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205_CQC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205_CQ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205_CQ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205_CQ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205_CQ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205_CQ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6_20205_CQC_Template">
  <a:themeElements>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205_CQC_Templat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ヒラギノ角ゴ Pro W3" pitchFamily="1" charset="-128"/>
            <a:cs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ヒラギノ角ゴ Pro W3" pitchFamily="1" charset="-128"/>
            <a:cs typeface="ヒラギノ角ゴ Pro W3" pitchFamily="1" charset="-128"/>
          </a:defRPr>
        </a:defPPr>
      </a:lstStyle>
    </a:lnDef>
  </a:objectDefaults>
  <a:extraClrSchemeLst>
    <a:extraClrScheme>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205_CQ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205_CQ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205_CQ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205_CQ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205_CQ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205_CQC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205_CQ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205_CQ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205_CQ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205_CQ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205_CQ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2396</TotalTime>
  <Words>512</Words>
  <Application>Microsoft Office PowerPoint</Application>
  <PresentationFormat>On-screen Show (4:3)</PresentationFormat>
  <Paragraphs>84</Paragraphs>
  <Slides>11</Slides>
  <Notes>3</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11</vt:i4>
      </vt:variant>
    </vt:vector>
  </HeadingPairs>
  <TitlesOfParts>
    <vt:vector size="24" baseType="lpstr">
      <vt:lpstr>ＭＳ Ｐゴシック</vt:lpstr>
      <vt:lpstr>ＭＳ Ｐゴシック</vt:lpstr>
      <vt:lpstr>Arial</vt:lpstr>
      <vt:lpstr>Calibri</vt:lpstr>
      <vt:lpstr>Helvetica</vt:lpstr>
      <vt:lpstr>Wingdings 2</vt:lpstr>
      <vt:lpstr>ヒラギノ角ゴ Pro W3</vt:lpstr>
      <vt:lpstr>Office Theme</vt:lpstr>
      <vt:lpstr>20205_CQC_Template</vt:lpstr>
      <vt:lpstr>4_20205_CQC_Template</vt:lpstr>
      <vt:lpstr>10_20205_CQC_Template</vt:lpstr>
      <vt:lpstr>13_20205_CQC_Template</vt:lpstr>
      <vt:lpstr>16_20205_CQC_Template</vt:lpstr>
      <vt:lpstr>PowerPoint Presentation</vt:lpstr>
      <vt:lpstr>PowerPoint Presentation</vt:lpstr>
      <vt:lpstr>Our inspection process</vt:lpstr>
      <vt:lpstr> We are moving towards paperless inspections, many inspectors will be taking notes on laptops and we may also take photographs of documents, equipment or the environment  Full feedback will be given at end of inspection. A written or electronic copy will be provided. This may be shared with stakeholders.   </vt:lpstr>
      <vt:lpstr>Inspections for services already rated as good and outstanding, will be more focused on what we observe and what people tell us   The purpose of these inspections is to re-affirm the rating  Where we find information to suggest an improvement in rating or evidence of a decline in quality we will follow this up   All outstanding reports go to a regional panel. Particular scrutiny is given to services that have increased more than one rating    </vt:lpstr>
      <vt:lpstr>A new report template is now in use. This is shorter and more accessible. This has been created in collaboration with providers and stakeholders  The report is now structured around a standard template of sub-headings and bullet points which correspond with the KLOEs    The way we gather evidence is the same, but there will not be as much detail or repetition   Providers will be offered the opportunity to have a discussion about the report with the lead inspector within two to four days of receiving the draft report. The purpose will be to clarify any aspects of the draft report   This does not affect the factual accuracy process </vt:lpstr>
      <vt:lpstr>Be inspection ready at all times – we want to see how the service normally runs  Reassure your staff, tell us if there is anything we can do to put your staff at ease  Ensure you are familiar with the KLOEs  Record any examples of good practice so that you can share these on inspection  Remember… we are looking for evidence of impact upon people   </vt:lpstr>
      <vt:lpstr>PowerPoint Presentation</vt:lpstr>
      <vt:lpstr>PowerPoint Presentation</vt:lpstr>
      <vt:lpstr>Keep up to date</vt:lpstr>
      <vt:lpstr>PowerPoint Presentation</vt:lpstr>
    </vt:vector>
  </TitlesOfParts>
  <Company>IMS3</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Ayse Sema</dc:creator>
  <cp:lastModifiedBy>Claire Poole</cp:lastModifiedBy>
  <cp:revision>110</cp:revision>
  <cp:lastPrinted>2016-06-22T14:53:34Z</cp:lastPrinted>
  <dcterms:created xsi:type="dcterms:W3CDTF">2015-06-02T13:41:46Z</dcterms:created>
  <dcterms:modified xsi:type="dcterms:W3CDTF">2019-03-14T13:45:41Z</dcterms:modified>
</cp:coreProperties>
</file>